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47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3330F7-E48A-DDBA-A30A-E1B1F1F9C897}"/>
              </a:ext>
            </a:extLst>
          </p:cNvPr>
          <p:cNvSpPr/>
          <p:nvPr/>
        </p:nvSpPr>
        <p:spPr>
          <a:xfrm>
            <a:off x="2920180" y="2310581"/>
            <a:ext cx="2959510" cy="248756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192</Words>
  <Application>Microsoft Office PowerPoint</Application>
  <PresentationFormat>On-screen Show (4:3)</PresentationFormat>
  <Paragraphs>227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Stimulus Presentation</vt:lpstr>
      <vt:lpstr>47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Cole Helbig</cp:lastModifiedBy>
  <cp:revision>4</cp:revision>
  <dcterms:created xsi:type="dcterms:W3CDTF">2013-01-27T09:14:16Z</dcterms:created>
  <dcterms:modified xsi:type="dcterms:W3CDTF">2022-11-08T02:44:51Z</dcterms:modified>
  <cp:category/>
</cp:coreProperties>
</file>