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4AC83-1B6D-4597-A060-A23ED6FE7B3A}" v="46" dt="2023-03-08T18:39:5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ServerBunchy 15" userId="cd6cf3a392ffe86f" providerId="LiveId" clId="{45E9E116-4B16-4A09-8803-DE07C0E9016C}"/>
    <pc:docChg chg="undo custSel addSld delSld modSld">
      <pc:chgData name="ArkServerBunchy 15" userId="cd6cf3a392ffe86f" providerId="LiveId" clId="{45E9E116-4B16-4A09-8803-DE07C0E9016C}" dt="2023-02-15T21:37:12.103" v="48" actId="478"/>
      <pc:docMkLst>
        <pc:docMk/>
      </pc:docMkLst>
      <pc:sldChg chg="delSp mod delAnim">
        <pc:chgData name="ArkServerBunchy 15" userId="cd6cf3a392ffe86f" providerId="LiveId" clId="{45E9E116-4B16-4A09-8803-DE07C0E9016C}" dt="2023-02-15T21:35:01.142" v="3" actId="478"/>
        <pc:sldMkLst>
          <pc:docMk/>
          <pc:sldMk cId="2508346461" sldId="303"/>
        </pc:sldMkLst>
        <pc:picChg chg="del">
          <ac:chgData name="ArkServerBunchy 15" userId="cd6cf3a392ffe86f" providerId="LiveId" clId="{45E9E116-4B16-4A09-8803-DE07C0E9016C}" dt="2023-02-15T21:35:01.142" v="3" actId="478"/>
          <ac:picMkLst>
            <pc:docMk/>
            <pc:sldMk cId="2508346461" sldId="303"/>
            <ac:picMk id="5" creationId="{62964E79-4A47-1819-F4A7-C28289674560}"/>
          </ac:picMkLst>
        </pc:picChg>
      </pc:sldChg>
      <pc:sldChg chg="delSp add mod delAnim">
        <pc:chgData name="ArkServerBunchy 15" userId="cd6cf3a392ffe86f" providerId="LiveId" clId="{45E9E116-4B16-4A09-8803-DE07C0E9016C}" dt="2023-02-15T21:35:04.374" v="4" actId="478"/>
        <pc:sldMkLst>
          <pc:docMk/>
          <pc:sldMk cId="2068556229" sldId="304"/>
        </pc:sldMkLst>
        <pc:picChg chg="del">
          <ac:chgData name="ArkServerBunchy 15" userId="cd6cf3a392ffe86f" providerId="LiveId" clId="{45E9E116-4B16-4A09-8803-DE07C0E9016C}" dt="2023-02-15T21:35:04.374" v="4" actId="478"/>
          <ac:picMkLst>
            <pc:docMk/>
            <pc:sldMk cId="2068556229" sldId="304"/>
            <ac:picMk id="5" creationId="{FF30698B-4A66-B9AA-3690-72E65EBFAB90}"/>
          </ac:picMkLst>
        </pc:picChg>
      </pc:sldChg>
      <pc:sldChg chg="delSp add mod delAnim">
        <pc:chgData name="ArkServerBunchy 15" userId="cd6cf3a392ffe86f" providerId="LiveId" clId="{45E9E116-4B16-4A09-8803-DE07C0E9016C}" dt="2023-02-15T21:35:06.590" v="5" actId="478"/>
        <pc:sldMkLst>
          <pc:docMk/>
          <pc:sldMk cId="3670341692" sldId="305"/>
        </pc:sldMkLst>
        <pc:picChg chg="del">
          <ac:chgData name="ArkServerBunchy 15" userId="cd6cf3a392ffe86f" providerId="LiveId" clId="{45E9E116-4B16-4A09-8803-DE07C0E9016C}" dt="2023-02-15T21:35:06.590" v="5" actId="478"/>
          <ac:picMkLst>
            <pc:docMk/>
            <pc:sldMk cId="3670341692" sldId="305"/>
            <ac:picMk id="5" creationId="{1B42DAF6-46AA-78F6-9350-A9C9082DB44C}"/>
          </ac:picMkLst>
        </pc:picChg>
      </pc:sldChg>
      <pc:sldChg chg="delSp add mod delAnim">
        <pc:chgData name="ArkServerBunchy 15" userId="cd6cf3a392ffe86f" providerId="LiveId" clId="{45E9E116-4B16-4A09-8803-DE07C0E9016C}" dt="2023-02-15T21:35:12.369" v="6" actId="478"/>
        <pc:sldMkLst>
          <pc:docMk/>
          <pc:sldMk cId="1723421364" sldId="306"/>
        </pc:sldMkLst>
        <pc:picChg chg="del">
          <ac:chgData name="ArkServerBunchy 15" userId="cd6cf3a392ffe86f" providerId="LiveId" clId="{45E9E116-4B16-4A09-8803-DE07C0E9016C}" dt="2023-02-15T21:35:12.369" v="6" actId="478"/>
          <ac:picMkLst>
            <pc:docMk/>
            <pc:sldMk cId="1723421364" sldId="306"/>
            <ac:picMk id="5" creationId="{011DC99C-DBC9-E48F-F5AF-D7C604D66F8F}"/>
          </ac:picMkLst>
        </pc:picChg>
      </pc:sldChg>
      <pc:sldChg chg="delSp add mod delAnim">
        <pc:chgData name="ArkServerBunchy 15" userId="cd6cf3a392ffe86f" providerId="LiveId" clId="{45E9E116-4B16-4A09-8803-DE07C0E9016C}" dt="2023-02-15T21:35:14.555" v="7" actId="478"/>
        <pc:sldMkLst>
          <pc:docMk/>
          <pc:sldMk cId="1595970286" sldId="307"/>
        </pc:sldMkLst>
        <pc:picChg chg="del">
          <ac:chgData name="ArkServerBunchy 15" userId="cd6cf3a392ffe86f" providerId="LiveId" clId="{45E9E116-4B16-4A09-8803-DE07C0E9016C}" dt="2023-02-15T21:35:14.555" v="7" actId="478"/>
          <ac:picMkLst>
            <pc:docMk/>
            <pc:sldMk cId="1595970286" sldId="307"/>
            <ac:picMk id="5" creationId="{5CA2FD64-F547-9CDE-6F2C-6CB5957BB3FB}"/>
          </ac:picMkLst>
        </pc:picChg>
      </pc:sldChg>
      <pc:sldChg chg="delSp add mod delAnim">
        <pc:chgData name="ArkServerBunchy 15" userId="cd6cf3a392ffe86f" providerId="LiveId" clId="{45E9E116-4B16-4A09-8803-DE07C0E9016C}" dt="2023-02-15T21:35:17.217" v="8" actId="478"/>
        <pc:sldMkLst>
          <pc:docMk/>
          <pc:sldMk cId="2442321283" sldId="308"/>
        </pc:sldMkLst>
        <pc:picChg chg="del">
          <ac:chgData name="ArkServerBunchy 15" userId="cd6cf3a392ffe86f" providerId="LiveId" clId="{45E9E116-4B16-4A09-8803-DE07C0E9016C}" dt="2023-02-15T21:35:17.217" v="8" actId="478"/>
          <ac:picMkLst>
            <pc:docMk/>
            <pc:sldMk cId="2442321283" sldId="308"/>
            <ac:picMk id="5" creationId="{1F867FB2-3085-EB80-7F3B-5B9D22B9E9DF}"/>
          </ac:picMkLst>
        </pc:picChg>
      </pc:sldChg>
      <pc:sldChg chg="delSp add mod delAnim">
        <pc:chgData name="ArkServerBunchy 15" userId="cd6cf3a392ffe86f" providerId="LiveId" clId="{45E9E116-4B16-4A09-8803-DE07C0E9016C}" dt="2023-02-15T21:35:19.769" v="9" actId="478"/>
        <pc:sldMkLst>
          <pc:docMk/>
          <pc:sldMk cId="1540283297" sldId="309"/>
        </pc:sldMkLst>
        <pc:picChg chg="del">
          <ac:chgData name="ArkServerBunchy 15" userId="cd6cf3a392ffe86f" providerId="LiveId" clId="{45E9E116-4B16-4A09-8803-DE07C0E9016C}" dt="2023-02-15T21:35:19.769" v="9" actId="478"/>
          <ac:picMkLst>
            <pc:docMk/>
            <pc:sldMk cId="1540283297" sldId="309"/>
            <ac:picMk id="5" creationId="{D4CAFCBC-4FCB-B40B-579C-BA670D43693F}"/>
          </ac:picMkLst>
        </pc:picChg>
      </pc:sldChg>
      <pc:sldChg chg="delSp add mod delAnim">
        <pc:chgData name="ArkServerBunchy 15" userId="cd6cf3a392ffe86f" providerId="LiveId" clId="{45E9E116-4B16-4A09-8803-DE07C0E9016C}" dt="2023-02-15T21:35:21.594" v="10" actId="478"/>
        <pc:sldMkLst>
          <pc:docMk/>
          <pc:sldMk cId="3794950788" sldId="310"/>
        </pc:sldMkLst>
        <pc:picChg chg="del">
          <ac:chgData name="ArkServerBunchy 15" userId="cd6cf3a392ffe86f" providerId="LiveId" clId="{45E9E116-4B16-4A09-8803-DE07C0E9016C}" dt="2023-02-15T21:35:21.594" v="10" actId="478"/>
          <ac:picMkLst>
            <pc:docMk/>
            <pc:sldMk cId="3794950788" sldId="310"/>
            <ac:picMk id="5" creationId="{69CB93DF-5DD7-495F-78AB-AEE1D25EEA0B}"/>
          </ac:picMkLst>
        </pc:picChg>
      </pc:sldChg>
      <pc:sldChg chg="delSp add mod delAnim">
        <pc:chgData name="ArkServerBunchy 15" userId="cd6cf3a392ffe86f" providerId="LiveId" clId="{45E9E116-4B16-4A09-8803-DE07C0E9016C}" dt="2023-02-15T21:35:23.444" v="11" actId="478"/>
        <pc:sldMkLst>
          <pc:docMk/>
          <pc:sldMk cId="3797619804" sldId="311"/>
        </pc:sldMkLst>
        <pc:picChg chg="del">
          <ac:chgData name="ArkServerBunchy 15" userId="cd6cf3a392ffe86f" providerId="LiveId" clId="{45E9E116-4B16-4A09-8803-DE07C0E9016C}" dt="2023-02-15T21:35:23.444" v="11" actId="478"/>
          <ac:picMkLst>
            <pc:docMk/>
            <pc:sldMk cId="3797619804" sldId="311"/>
            <ac:picMk id="5" creationId="{29FBD54E-C911-E129-F071-F7D61C6DC3F0}"/>
          </ac:picMkLst>
        </pc:picChg>
      </pc:sldChg>
      <pc:sldChg chg="delSp add mod delAnim">
        <pc:chgData name="ArkServerBunchy 15" userId="cd6cf3a392ffe86f" providerId="LiveId" clId="{45E9E116-4B16-4A09-8803-DE07C0E9016C}" dt="2023-02-15T21:35:25.645" v="12" actId="478"/>
        <pc:sldMkLst>
          <pc:docMk/>
          <pc:sldMk cId="3312593154" sldId="312"/>
        </pc:sldMkLst>
        <pc:picChg chg="del">
          <ac:chgData name="ArkServerBunchy 15" userId="cd6cf3a392ffe86f" providerId="LiveId" clId="{45E9E116-4B16-4A09-8803-DE07C0E9016C}" dt="2023-02-15T21:35:25.645" v="12" actId="478"/>
          <ac:picMkLst>
            <pc:docMk/>
            <pc:sldMk cId="3312593154" sldId="312"/>
            <ac:picMk id="5" creationId="{DBDEE177-1DB7-59E7-9259-A64E18EA07BC}"/>
          </ac:picMkLst>
        </pc:picChg>
      </pc:sldChg>
      <pc:sldChg chg="delSp add del mod delAnim">
        <pc:chgData name="ArkServerBunchy 15" userId="cd6cf3a392ffe86f" providerId="LiveId" clId="{45E9E116-4B16-4A09-8803-DE07C0E9016C}" dt="2023-02-15T21:35:32.872" v="15" actId="478"/>
        <pc:sldMkLst>
          <pc:docMk/>
          <pc:sldMk cId="2823741609" sldId="313"/>
        </pc:sldMkLst>
        <pc:picChg chg="del">
          <ac:chgData name="ArkServerBunchy 15" userId="cd6cf3a392ffe86f" providerId="LiveId" clId="{45E9E116-4B16-4A09-8803-DE07C0E9016C}" dt="2023-02-15T21:35:32.872" v="15" actId="478"/>
          <ac:picMkLst>
            <pc:docMk/>
            <pc:sldMk cId="2823741609" sldId="313"/>
            <ac:picMk id="5" creationId="{2A9DDC4E-3EB7-52E6-6DA0-010D2A4E978B}"/>
          </ac:picMkLst>
        </pc:picChg>
      </pc:sldChg>
      <pc:sldChg chg="delSp add mod delAnim">
        <pc:chgData name="ArkServerBunchy 15" userId="cd6cf3a392ffe86f" providerId="LiveId" clId="{45E9E116-4B16-4A09-8803-DE07C0E9016C}" dt="2023-02-15T21:35:36.944" v="16" actId="478"/>
        <pc:sldMkLst>
          <pc:docMk/>
          <pc:sldMk cId="3303810201" sldId="314"/>
        </pc:sldMkLst>
        <pc:picChg chg="del">
          <ac:chgData name="ArkServerBunchy 15" userId="cd6cf3a392ffe86f" providerId="LiveId" clId="{45E9E116-4B16-4A09-8803-DE07C0E9016C}" dt="2023-02-15T21:35:36.944" v="16" actId="478"/>
          <ac:picMkLst>
            <pc:docMk/>
            <pc:sldMk cId="3303810201" sldId="314"/>
            <ac:picMk id="5" creationId="{A8DD506B-1193-F4BC-1916-AC11D4134286}"/>
          </ac:picMkLst>
        </pc:picChg>
      </pc:sldChg>
      <pc:sldChg chg="delSp add mod delAnim">
        <pc:chgData name="ArkServerBunchy 15" userId="cd6cf3a392ffe86f" providerId="LiveId" clId="{45E9E116-4B16-4A09-8803-DE07C0E9016C}" dt="2023-02-15T21:35:39.305" v="17" actId="478"/>
        <pc:sldMkLst>
          <pc:docMk/>
          <pc:sldMk cId="4201878811" sldId="315"/>
        </pc:sldMkLst>
        <pc:picChg chg="del">
          <ac:chgData name="ArkServerBunchy 15" userId="cd6cf3a392ffe86f" providerId="LiveId" clId="{45E9E116-4B16-4A09-8803-DE07C0E9016C}" dt="2023-02-15T21:35:39.305" v="17" actId="478"/>
          <ac:picMkLst>
            <pc:docMk/>
            <pc:sldMk cId="4201878811" sldId="315"/>
            <ac:picMk id="5" creationId="{14B7FDE4-0516-09BA-B0CE-DA59B8536FCF}"/>
          </ac:picMkLst>
        </pc:picChg>
      </pc:sldChg>
      <pc:sldChg chg="delSp add mod delAnim">
        <pc:chgData name="ArkServerBunchy 15" userId="cd6cf3a392ffe86f" providerId="LiveId" clId="{45E9E116-4B16-4A09-8803-DE07C0E9016C}" dt="2023-02-15T21:35:43.238" v="18" actId="478"/>
        <pc:sldMkLst>
          <pc:docMk/>
          <pc:sldMk cId="543758456" sldId="316"/>
        </pc:sldMkLst>
        <pc:picChg chg="del">
          <ac:chgData name="ArkServerBunchy 15" userId="cd6cf3a392ffe86f" providerId="LiveId" clId="{45E9E116-4B16-4A09-8803-DE07C0E9016C}" dt="2023-02-15T21:35:43.238" v="18" actId="478"/>
          <ac:picMkLst>
            <pc:docMk/>
            <pc:sldMk cId="543758456" sldId="316"/>
            <ac:picMk id="5" creationId="{309F08FC-B0FA-7FAA-EB73-979496A85717}"/>
          </ac:picMkLst>
        </pc:picChg>
      </pc:sldChg>
      <pc:sldChg chg="delSp add mod delAnim">
        <pc:chgData name="ArkServerBunchy 15" userId="cd6cf3a392ffe86f" providerId="LiveId" clId="{45E9E116-4B16-4A09-8803-DE07C0E9016C}" dt="2023-02-15T21:35:45.760" v="19" actId="478"/>
        <pc:sldMkLst>
          <pc:docMk/>
          <pc:sldMk cId="3387745632" sldId="317"/>
        </pc:sldMkLst>
        <pc:picChg chg="del">
          <ac:chgData name="ArkServerBunchy 15" userId="cd6cf3a392ffe86f" providerId="LiveId" clId="{45E9E116-4B16-4A09-8803-DE07C0E9016C}" dt="2023-02-15T21:35:45.760" v="19" actId="478"/>
          <ac:picMkLst>
            <pc:docMk/>
            <pc:sldMk cId="3387745632" sldId="317"/>
            <ac:picMk id="5" creationId="{76D4937D-EFDF-3380-545C-BF66DE77C715}"/>
          </ac:picMkLst>
        </pc:picChg>
      </pc:sldChg>
      <pc:sldChg chg="delSp add mod delAnim">
        <pc:chgData name="ArkServerBunchy 15" userId="cd6cf3a392ffe86f" providerId="LiveId" clId="{45E9E116-4B16-4A09-8803-DE07C0E9016C}" dt="2023-02-15T21:35:49.655" v="20" actId="478"/>
        <pc:sldMkLst>
          <pc:docMk/>
          <pc:sldMk cId="4084338293" sldId="318"/>
        </pc:sldMkLst>
        <pc:picChg chg="del">
          <ac:chgData name="ArkServerBunchy 15" userId="cd6cf3a392ffe86f" providerId="LiveId" clId="{45E9E116-4B16-4A09-8803-DE07C0E9016C}" dt="2023-02-15T21:35:49.655" v="20" actId="478"/>
          <ac:picMkLst>
            <pc:docMk/>
            <pc:sldMk cId="4084338293" sldId="318"/>
            <ac:picMk id="5" creationId="{1943942D-2D19-63C5-15C8-2476DC874FD1}"/>
          </ac:picMkLst>
        </pc:picChg>
      </pc:sldChg>
      <pc:sldChg chg="delSp add mod delAnim">
        <pc:chgData name="ArkServerBunchy 15" userId="cd6cf3a392ffe86f" providerId="LiveId" clId="{45E9E116-4B16-4A09-8803-DE07C0E9016C}" dt="2023-02-15T21:35:52.931" v="21" actId="478"/>
        <pc:sldMkLst>
          <pc:docMk/>
          <pc:sldMk cId="3702880425" sldId="319"/>
        </pc:sldMkLst>
        <pc:picChg chg="del">
          <ac:chgData name="ArkServerBunchy 15" userId="cd6cf3a392ffe86f" providerId="LiveId" clId="{45E9E116-4B16-4A09-8803-DE07C0E9016C}" dt="2023-02-15T21:35:52.931" v="21" actId="478"/>
          <ac:picMkLst>
            <pc:docMk/>
            <pc:sldMk cId="3702880425" sldId="319"/>
            <ac:picMk id="5" creationId="{A198AE9D-0FB4-81F9-5E3F-1F93E29E2E9A}"/>
          </ac:picMkLst>
        </pc:picChg>
      </pc:sldChg>
      <pc:sldChg chg="delSp add mod delAnim">
        <pc:chgData name="ArkServerBunchy 15" userId="cd6cf3a392ffe86f" providerId="LiveId" clId="{45E9E116-4B16-4A09-8803-DE07C0E9016C}" dt="2023-02-15T21:35:55.719" v="22" actId="478"/>
        <pc:sldMkLst>
          <pc:docMk/>
          <pc:sldMk cId="261023487" sldId="320"/>
        </pc:sldMkLst>
        <pc:picChg chg="del">
          <ac:chgData name="ArkServerBunchy 15" userId="cd6cf3a392ffe86f" providerId="LiveId" clId="{45E9E116-4B16-4A09-8803-DE07C0E9016C}" dt="2023-02-15T21:35:55.719" v="22" actId="478"/>
          <ac:picMkLst>
            <pc:docMk/>
            <pc:sldMk cId="261023487" sldId="320"/>
            <ac:picMk id="5" creationId="{43C3B951-1C49-27AC-E0E3-F28DEE9669C0}"/>
          </ac:picMkLst>
        </pc:picChg>
      </pc:sldChg>
      <pc:sldChg chg="delSp add mod delAnim">
        <pc:chgData name="ArkServerBunchy 15" userId="cd6cf3a392ffe86f" providerId="LiveId" clId="{45E9E116-4B16-4A09-8803-DE07C0E9016C}" dt="2023-02-15T21:35:58.747" v="23" actId="478"/>
        <pc:sldMkLst>
          <pc:docMk/>
          <pc:sldMk cId="2263522641" sldId="321"/>
        </pc:sldMkLst>
        <pc:picChg chg="del">
          <ac:chgData name="ArkServerBunchy 15" userId="cd6cf3a392ffe86f" providerId="LiveId" clId="{45E9E116-4B16-4A09-8803-DE07C0E9016C}" dt="2023-02-15T21:35:58.747" v="23" actId="478"/>
          <ac:picMkLst>
            <pc:docMk/>
            <pc:sldMk cId="2263522641" sldId="321"/>
            <ac:picMk id="5" creationId="{F5E12402-FD6B-ACF5-CC83-F03F681C674F}"/>
          </ac:picMkLst>
        </pc:picChg>
      </pc:sldChg>
      <pc:sldChg chg="delSp add mod delAnim">
        <pc:chgData name="ArkServerBunchy 15" userId="cd6cf3a392ffe86f" providerId="LiveId" clId="{45E9E116-4B16-4A09-8803-DE07C0E9016C}" dt="2023-02-15T21:36:04.873" v="24" actId="478"/>
        <pc:sldMkLst>
          <pc:docMk/>
          <pc:sldMk cId="3315112459" sldId="322"/>
        </pc:sldMkLst>
        <pc:picChg chg="del">
          <ac:chgData name="ArkServerBunchy 15" userId="cd6cf3a392ffe86f" providerId="LiveId" clId="{45E9E116-4B16-4A09-8803-DE07C0E9016C}" dt="2023-02-15T21:36:04.873" v="24" actId="478"/>
          <ac:picMkLst>
            <pc:docMk/>
            <pc:sldMk cId="3315112459" sldId="322"/>
            <ac:picMk id="5" creationId="{9CF774BC-C125-3448-8683-50103736B3BD}"/>
          </ac:picMkLst>
        </pc:picChg>
      </pc:sldChg>
      <pc:sldChg chg="delSp add mod delAnim">
        <pc:chgData name="ArkServerBunchy 15" userId="cd6cf3a392ffe86f" providerId="LiveId" clId="{45E9E116-4B16-4A09-8803-DE07C0E9016C}" dt="2023-02-15T21:36:07.144" v="25" actId="478"/>
        <pc:sldMkLst>
          <pc:docMk/>
          <pc:sldMk cId="3034916822" sldId="323"/>
        </pc:sldMkLst>
        <pc:picChg chg="del">
          <ac:chgData name="ArkServerBunchy 15" userId="cd6cf3a392ffe86f" providerId="LiveId" clId="{45E9E116-4B16-4A09-8803-DE07C0E9016C}" dt="2023-02-15T21:36:07.144" v="25" actId="478"/>
          <ac:picMkLst>
            <pc:docMk/>
            <pc:sldMk cId="3034916822" sldId="323"/>
            <ac:picMk id="5" creationId="{F5D9DBA0-55AE-E79A-AE58-0B303865FB02}"/>
          </ac:picMkLst>
        </pc:picChg>
      </pc:sldChg>
      <pc:sldChg chg="delSp add mod delAnim">
        <pc:chgData name="ArkServerBunchy 15" userId="cd6cf3a392ffe86f" providerId="LiveId" clId="{45E9E116-4B16-4A09-8803-DE07C0E9016C}" dt="2023-02-15T21:36:11.518" v="26" actId="478"/>
        <pc:sldMkLst>
          <pc:docMk/>
          <pc:sldMk cId="4048731830" sldId="324"/>
        </pc:sldMkLst>
        <pc:picChg chg="del">
          <ac:chgData name="ArkServerBunchy 15" userId="cd6cf3a392ffe86f" providerId="LiveId" clId="{45E9E116-4B16-4A09-8803-DE07C0E9016C}" dt="2023-02-15T21:36:11.518" v="26" actId="478"/>
          <ac:picMkLst>
            <pc:docMk/>
            <pc:sldMk cId="4048731830" sldId="324"/>
            <ac:picMk id="5" creationId="{7D7896CD-59E2-AE0A-F215-6A9BD01DF151}"/>
          </ac:picMkLst>
        </pc:picChg>
      </pc:sldChg>
      <pc:sldChg chg="delSp add mod delAnim">
        <pc:chgData name="ArkServerBunchy 15" userId="cd6cf3a392ffe86f" providerId="LiveId" clId="{45E9E116-4B16-4A09-8803-DE07C0E9016C}" dt="2023-02-15T21:36:13.640" v="27" actId="478"/>
        <pc:sldMkLst>
          <pc:docMk/>
          <pc:sldMk cId="1061701432" sldId="325"/>
        </pc:sldMkLst>
        <pc:picChg chg="del">
          <ac:chgData name="ArkServerBunchy 15" userId="cd6cf3a392ffe86f" providerId="LiveId" clId="{45E9E116-4B16-4A09-8803-DE07C0E9016C}" dt="2023-02-15T21:36:13.640" v="27" actId="478"/>
          <ac:picMkLst>
            <pc:docMk/>
            <pc:sldMk cId="1061701432" sldId="325"/>
            <ac:picMk id="5" creationId="{66240253-3E12-FB81-9944-22CA00B5A9EA}"/>
          </ac:picMkLst>
        </pc:picChg>
      </pc:sldChg>
      <pc:sldChg chg="delSp add mod delAnim">
        <pc:chgData name="ArkServerBunchy 15" userId="cd6cf3a392ffe86f" providerId="LiveId" clId="{45E9E116-4B16-4A09-8803-DE07C0E9016C}" dt="2023-02-15T21:36:17.233" v="28" actId="478"/>
        <pc:sldMkLst>
          <pc:docMk/>
          <pc:sldMk cId="3908587593" sldId="326"/>
        </pc:sldMkLst>
        <pc:picChg chg="del">
          <ac:chgData name="ArkServerBunchy 15" userId="cd6cf3a392ffe86f" providerId="LiveId" clId="{45E9E116-4B16-4A09-8803-DE07C0E9016C}" dt="2023-02-15T21:36:17.233" v="28" actId="478"/>
          <ac:picMkLst>
            <pc:docMk/>
            <pc:sldMk cId="3908587593" sldId="326"/>
            <ac:picMk id="5" creationId="{D6709581-1B61-E1BB-C069-D0AE8AC62FC8}"/>
          </ac:picMkLst>
        </pc:picChg>
      </pc:sldChg>
      <pc:sldChg chg="delSp add mod delAnim">
        <pc:chgData name="ArkServerBunchy 15" userId="cd6cf3a392ffe86f" providerId="LiveId" clId="{45E9E116-4B16-4A09-8803-DE07C0E9016C}" dt="2023-02-15T21:36:19.685" v="29" actId="478"/>
        <pc:sldMkLst>
          <pc:docMk/>
          <pc:sldMk cId="944833700" sldId="327"/>
        </pc:sldMkLst>
        <pc:picChg chg="del">
          <ac:chgData name="ArkServerBunchy 15" userId="cd6cf3a392ffe86f" providerId="LiveId" clId="{45E9E116-4B16-4A09-8803-DE07C0E9016C}" dt="2023-02-15T21:36:19.685" v="29" actId="478"/>
          <ac:picMkLst>
            <pc:docMk/>
            <pc:sldMk cId="944833700" sldId="327"/>
            <ac:picMk id="5" creationId="{E3EFF240-EAD4-AAF7-C106-C6550D8E33F5}"/>
          </ac:picMkLst>
        </pc:picChg>
      </pc:sldChg>
      <pc:sldChg chg="delSp add mod delAnim">
        <pc:chgData name="ArkServerBunchy 15" userId="cd6cf3a392ffe86f" providerId="LiveId" clId="{45E9E116-4B16-4A09-8803-DE07C0E9016C}" dt="2023-02-15T21:36:23.161" v="30" actId="478"/>
        <pc:sldMkLst>
          <pc:docMk/>
          <pc:sldMk cId="3434941474" sldId="328"/>
        </pc:sldMkLst>
        <pc:picChg chg="del">
          <ac:chgData name="ArkServerBunchy 15" userId="cd6cf3a392ffe86f" providerId="LiveId" clId="{45E9E116-4B16-4A09-8803-DE07C0E9016C}" dt="2023-02-15T21:36:23.161" v="30" actId="478"/>
          <ac:picMkLst>
            <pc:docMk/>
            <pc:sldMk cId="3434941474" sldId="328"/>
            <ac:picMk id="5" creationId="{3DA4A02C-66DC-0CD8-9B83-CE19A9D186F8}"/>
          </ac:picMkLst>
        </pc:picChg>
      </pc:sldChg>
      <pc:sldChg chg="delSp add mod delAnim">
        <pc:chgData name="ArkServerBunchy 15" userId="cd6cf3a392ffe86f" providerId="LiveId" clId="{45E9E116-4B16-4A09-8803-DE07C0E9016C}" dt="2023-02-15T21:36:26.267" v="31" actId="478"/>
        <pc:sldMkLst>
          <pc:docMk/>
          <pc:sldMk cId="2217024140" sldId="329"/>
        </pc:sldMkLst>
        <pc:picChg chg="del">
          <ac:chgData name="ArkServerBunchy 15" userId="cd6cf3a392ffe86f" providerId="LiveId" clId="{45E9E116-4B16-4A09-8803-DE07C0E9016C}" dt="2023-02-15T21:36:26.267" v="31" actId="478"/>
          <ac:picMkLst>
            <pc:docMk/>
            <pc:sldMk cId="2217024140" sldId="329"/>
            <ac:picMk id="5" creationId="{464C5BC1-8DAE-6CA4-20F6-EF7E7701B6CD}"/>
          </ac:picMkLst>
        </pc:picChg>
      </pc:sldChg>
      <pc:sldChg chg="delSp add mod delAnim">
        <pc:chgData name="ArkServerBunchy 15" userId="cd6cf3a392ffe86f" providerId="LiveId" clId="{45E9E116-4B16-4A09-8803-DE07C0E9016C}" dt="2023-02-15T21:36:28.724" v="32" actId="478"/>
        <pc:sldMkLst>
          <pc:docMk/>
          <pc:sldMk cId="1237170569" sldId="330"/>
        </pc:sldMkLst>
        <pc:picChg chg="del">
          <ac:chgData name="ArkServerBunchy 15" userId="cd6cf3a392ffe86f" providerId="LiveId" clId="{45E9E116-4B16-4A09-8803-DE07C0E9016C}" dt="2023-02-15T21:36:28.724" v="32" actId="478"/>
          <ac:picMkLst>
            <pc:docMk/>
            <pc:sldMk cId="1237170569" sldId="330"/>
            <ac:picMk id="5" creationId="{DD72C095-6B9F-4A0F-3750-AED35ED6A8FB}"/>
          </ac:picMkLst>
        </pc:picChg>
      </pc:sldChg>
      <pc:sldChg chg="delSp add mod delAnim">
        <pc:chgData name="ArkServerBunchy 15" userId="cd6cf3a392ffe86f" providerId="LiveId" clId="{45E9E116-4B16-4A09-8803-DE07C0E9016C}" dt="2023-02-15T21:36:32.716" v="33" actId="478"/>
        <pc:sldMkLst>
          <pc:docMk/>
          <pc:sldMk cId="1066460895" sldId="331"/>
        </pc:sldMkLst>
        <pc:picChg chg="del">
          <ac:chgData name="ArkServerBunchy 15" userId="cd6cf3a392ffe86f" providerId="LiveId" clId="{45E9E116-4B16-4A09-8803-DE07C0E9016C}" dt="2023-02-15T21:36:32.716" v="33" actId="478"/>
          <ac:picMkLst>
            <pc:docMk/>
            <pc:sldMk cId="1066460895" sldId="331"/>
            <ac:picMk id="5" creationId="{78F14184-81CC-7384-E871-03E8B56C3E37}"/>
          </ac:picMkLst>
        </pc:picChg>
      </pc:sldChg>
      <pc:sldChg chg="delSp add mod delAnim">
        <pc:chgData name="ArkServerBunchy 15" userId="cd6cf3a392ffe86f" providerId="LiveId" clId="{45E9E116-4B16-4A09-8803-DE07C0E9016C}" dt="2023-02-15T21:36:35.643" v="34" actId="478"/>
        <pc:sldMkLst>
          <pc:docMk/>
          <pc:sldMk cId="220842687" sldId="332"/>
        </pc:sldMkLst>
        <pc:picChg chg="del">
          <ac:chgData name="ArkServerBunchy 15" userId="cd6cf3a392ffe86f" providerId="LiveId" clId="{45E9E116-4B16-4A09-8803-DE07C0E9016C}" dt="2023-02-15T21:36:35.643" v="34" actId="478"/>
          <ac:picMkLst>
            <pc:docMk/>
            <pc:sldMk cId="220842687" sldId="332"/>
            <ac:picMk id="5" creationId="{06B0378C-67F0-52B0-D585-9C34B0A841B9}"/>
          </ac:picMkLst>
        </pc:picChg>
      </pc:sldChg>
      <pc:sldChg chg="delSp add mod delAnim">
        <pc:chgData name="ArkServerBunchy 15" userId="cd6cf3a392ffe86f" providerId="LiveId" clId="{45E9E116-4B16-4A09-8803-DE07C0E9016C}" dt="2023-02-15T21:36:37.997" v="35" actId="478"/>
        <pc:sldMkLst>
          <pc:docMk/>
          <pc:sldMk cId="4139009147" sldId="333"/>
        </pc:sldMkLst>
        <pc:picChg chg="del">
          <ac:chgData name="ArkServerBunchy 15" userId="cd6cf3a392ffe86f" providerId="LiveId" clId="{45E9E116-4B16-4A09-8803-DE07C0E9016C}" dt="2023-02-15T21:36:37.997" v="35" actId="478"/>
          <ac:picMkLst>
            <pc:docMk/>
            <pc:sldMk cId="4139009147" sldId="333"/>
            <ac:picMk id="5" creationId="{57E546A9-167B-7CA1-0001-C6B5DEAFD765}"/>
          </ac:picMkLst>
        </pc:picChg>
      </pc:sldChg>
      <pc:sldChg chg="delSp add mod delAnim">
        <pc:chgData name="ArkServerBunchy 15" userId="cd6cf3a392ffe86f" providerId="LiveId" clId="{45E9E116-4B16-4A09-8803-DE07C0E9016C}" dt="2023-02-15T21:36:40.593" v="36" actId="478"/>
        <pc:sldMkLst>
          <pc:docMk/>
          <pc:sldMk cId="778377558" sldId="334"/>
        </pc:sldMkLst>
        <pc:picChg chg="del">
          <ac:chgData name="ArkServerBunchy 15" userId="cd6cf3a392ffe86f" providerId="LiveId" clId="{45E9E116-4B16-4A09-8803-DE07C0E9016C}" dt="2023-02-15T21:36:40.593" v="36" actId="478"/>
          <ac:picMkLst>
            <pc:docMk/>
            <pc:sldMk cId="778377558" sldId="334"/>
            <ac:picMk id="5" creationId="{F4999E02-2B24-E82B-A252-D9D771743876}"/>
          </ac:picMkLst>
        </pc:picChg>
      </pc:sldChg>
      <pc:sldChg chg="delSp add mod delAnim">
        <pc:chgData name="ArkServerBunchy 15" userId="cd6cf3a392ffe86f" providerId="LiveId" clId="{45E9E116-4B16-4A09-8803-DE07C0E9016C}" dt="2023-02-15T21:36:43.615" v="37" actId="478"/>
        <pc:sldMkLst>
          <pc:docMk/>
          <pc:sldMk cId="2745572011" sldId="335"/>
        </pc:sldMkLst>
        <pc:picChg chg="del">
          <ac:chgData name="ArkServerBunchy 15" userId="cd6cf3a392ffe86f" providerId="LiveId" clId="{45E9E116-4B16-4A09-8803-DE07C0E9016C}" dt="2023-02-15T21:36:43.615" v="37" actId="478"/>
          <ac:picMkLst>
            <pc:docMk/>
            <pc:sldMk cId="2745572011" sldId="335"/>
            <ac:picMk id="5" creationId="{7B56C5BB-5B33-A9ED-FDF6-3C9B0CCADF50}"/>
          </ac:picMkLst>
        </pc:picChg>
      </pc:sldChg>
      <pc:sldChg chg="delSp add mod delAnim">
        <pc:chgData name="ArkServerBunchy 15" userId="cd6cf3a392ffe86f" providerId="LiveId" clId="{45E9E116-4B16-4A09-8803-DE07C0E9016C}" dt="2023-02-15T21:36:45.786" v="38" actId="478"/>
        <pc:sldMkLst>
          <pc:docMk/>
          <pc:sldMk cId="1715084597" sldId="336"/>
        </pc:sldMkLst>
        <pc:picChg chg="del">
          <ac:chgData name="ArkServerBunchy 15" userId="cd6cf3a392ffe86f" providerId="LiveId" clId="{45E9E116-4B16-4A09-8803-DE07C0E9016C}" dt="2023-02-15T21:36:45.786" v="38" actId="478"/>
          <ac:picMkLst>
            <pc:docMk/>
            <pc:sldMk cId="1715084597" sldId="336"/>
            <ac:picMk id="5" creationId="{DF12A839-7407-F0A3-A458-74A9A8D646E3}"/>
          </ac:picMkLst>
        </pc:picChg>
      </pc:sldChg>
      <pc:sldChg chg="delSp add mod delAnim">
        <pc:chgData name="ArkServerBunchy 15" userId="cd6cf3a392ffe86f" providerId="LiveId" clId="{45E9E116-4B16-4A09-8803-DE07C0E9016C}" dt="2023-02-15T21:36:47.654" v="39" actId="478"/>
        <pc:sldMkLst>
          <pc:docMk/>
          <pc:sldMk cId="1260561371" sldId="337"/>
        </pc:sldMkLst>
        <pc:picChg chg="del">
          <ac:chgData name="ArkServerBunchy 15" userId="cd6cf3a392ffe86f" providerId="LiveId" clId="{45E9E116-4B16-4A09-8803-DE07C0E9016C}" dt="2023-02-15T21:36:47.654" v="39" actId="478"/>
          <ac:picMkLst>
            <pc:docMk/>
            <pc:sldMk cId="1260561371" sldId="337"/>
            <ac:picMk id="5" creationId="{A4CE66C4-1EBD-8E33-C118-B3A77562B587}"/>
          </ac:picMkLst>
        </pc:picChg>
      </pc:sldChg>
      <pc:sldChg chg="delSp add mod delAnim">
        <pc:chgData name="ArkServerBunchy 15" userId="cd6cf3a392ffe86f" providerId="LiveId" clId="{45E9E116-4B16-4A09-8803-DE07C0E9016C}" dt="2023-02-15T21:36:51.228" v="40" actId="478"/>
        <pc:sldMkLst>
          <pc:docMk/>
          <pc:sldMk cId="56934875" sldId="338"/>
        </pc:sldMkLst>
        <pc:picChg chg="del">
          <ac:chgData name="ArkServerBunchy 15" userId="cd6cf3a392ffe86f" providerId="LiveId" clId="{45E9E116-4B16-4A09-8803-DE07C0E9016C}" dt="2023-02-15T21:36:51.228" v="40" actId="478"/>
          <ac:picMkLst>
            <pc:docMk/>
            <pc:sldMk cId="56934875" sldId="338"/>
            <ac:picMk id="5" creationId="{5CFD854C-3CEC-990B-CB0B-01535FD0BCE4}"/>
          </ac:picMkLst>
        </pc:picChg>
      </pc:sldChg>
      <pc:sldChg chg="delSp add mod delAnim">
        <pc:chgData name="ArkServerBunchy 15" userId="cd6cf3a392ffe86f" providerId="LiveId" clId="{45E9E116-4B16-4A09-8803-DE07C0E9016C}" dt="2023-02-15T21:36:53.034" v="41" actId="478"/>
        <pc:sldMkLst>
          <pc:docMk/>
          <pc:sldMk cId="2120409770" sldId="339"/>
        </pc:sldMkLst>
        <pc:picChg chg="del">
          <ac:chgData name="ArkServerBunchy 15" userId="cd6cf3a392ffe86f" providerId="LiveId" clId="{45E9E116-4B16-4A09-8803-DE07C0E9016C}" dt="2023-02-15T21:36:53.034" v="41" actId="478"/>
          <ac:picMkLst>
            <pc:docMk/>
            <pc:sldMk cId="2120409770" sldId="339"/>
            <ac:picMk id="5" creationId="{CCE2841D-3ACB-FAB2-E7A9-FC965059FC3E}"/>
          </ac:picMkLst>
        </pc:picChg>
      </pc:sldChg>
      <pc:sldChg chg="delSp add mod delAnim">
        <pc:chgData name="ArkServerBunchy 15" userId="cd6cf3a392ffe86f" providerId="LiveId" clId="{45E9E116-4B16-4A09-8803-DE07C0E9016C}" dt="2023-02-15T21:36:56.453" v="42" actId="478"/>
        <pc:sldMkLst>
          <pc:docMk/>
          <pc:sldMk cId="3686748527" sldId="340"/>
        </pc:sldMkLst>
        <pc:picChg chg="del">
          <ac:chgData name="ArkServerBunchy 15" userId="cd6cf3a392ffe86f" providerId="LiveId" clId="{45E9E116-4B16-4A09-8803-DE07C0E9016C}" dt="2023-02-15T21:36:56.453" v="42" actId="478"/>
          <ac:picMkLst>
            <pc:docMk/>
            <pc:sldMk cId="3686748527" sldId="340"/>
            <ac:picMk id="5" creationId="{B40F721F-D4E6-492C-D72A-05F304F9B07E}"/>
          </ac:picMkLst>
        </pc:picChg>
      </pc:sldChg>
      <pc:sldChg chg="delSp add mod delAnim">
        <pc:chgData name="ArkServerBunchy 15" userId="cd6cf3a392ffe86f" providerId="LiveId" clId="{45E9E116-4B16-4A09-8803-DE07C0E9016C}" dt="2023-02-15T21:36:58.535" v="43" actId="478"/>
        <pc:sldMkLst>
          <pc:docMk/>
          <pc:sldMk cId="3953645612" sldId="341"/>
        </pc:sldMkLst>
        <pc:picChg chg="del">
          <ac:chgData name="ArkServerBunchy 15" userId="cd6cf3a392ffe86f" providerId="LiveId" clId="{45E9E116-4B16-4A09-8803-DE07C0E9016C}" dt="2023-02-15T21:36:58.535" v="43" actId="478"/>
          <ac:picMkLst>
            <pc:docMk/>
            <pc:sldMk cId="3953645612" sldId="341"/>
            <ac:picMk id="5" creationId="{D1FECD75-9769-10C1-3594-EBA4636B01C1}"/>
          </ac:picMkLst>
        </pc:picChg>
      </pc:sldChg>
      <pc:sldChg chg="delSp add mod delAnim">
        <pc:chgData name="ArkServerBunchy 15" userId="cd6cf3a392ffe86f" providerId="LiveId" clId="{45E9E116-4B16-4A09-8803-DE07C0E9016C}" dt="2023-02-15T21:37:02.025" v="44" actId="478"/>
        <pc:sldMkLst>
          <pc:docMk/>
          <pc:sldMk cId="2028164698" sldId="342"/>
        </pc:sldMkLst>
        <pc:picChg chg="del">
          <ac:chgData name="ArkServerBunchy 15" userId="cd6cf3a392ffe86f" providerId="LiveId" clId="{45E9E116-4B16-4A09-8803-DE07C0E9016C}" dt="2023-02-15T21:37:02.025" v="44" actId="478"/>
          <ac:picMkLst>
            <pc:docMk/>
            <pc:sldMk cId="2028164698" sldId="342"/>
            <ac:picMk id="5" creationId="{32CEB8F0-DB9C-ACF9-5229-ECF579264738}"/>
          </ac:picMkLst>
        </pc:picChg>
      </pc:sldChg>
      <pc:sldChg chg="delSp add mod delAnim">
        <pc:chgData name="ArkServerBunchy 15" userId="cd6cf3a392ffe86f" providerId="LiveId" clId="{45E9E116-4B16-4A09-8803-DE07C0E9016C}" dt="2023-02-15T21:37:04.137" v="45" actId="478"/>
        <pc:sldMkLst>
          <pc:docMk/>
          <pc:sldMk cId="173753700" sldId="343"/>
        </pc:sldMkLst>
        <pc:picChg chg="del">
          <ac:chgData name="ArkServerBunchy 15" userId="cd6cf3a392ffe86f" providerId="LiveId" clId="{45E9E116-4B16-4A09-8803-DE07C0E9016C}" dt="2023-02-15T21:37:04.137" v="45" actId="478"/>
          <ac:picMkLst>
            <pc:docMk/>
            <pc:sldMk cId="173753700" sldId="343"/>
            <ac:picMk id="5" creationId="{74BFCE0F-EB20-A809-EF29-A10BF5F906F1}"/>
          </ac:picMkLst>
        </pc:picChg>
      </pc:sldChg>
      <pc:sldChg chg="delSp add mod delAnim">
        <pc:chgData name="ArkServerBunchy 15" userId="cd6cf3a392ffe86f" providerId="LiveId" clId="{45E9E116-4B16-4A09-8803-DE07C0E9016C}" dt="2023-02-15T21:37:06.180" v="46" actId="478"/>
        <pc:sldMkLst>
          <pc:docMk/>
          <pc:sldMk cId="2900970879" sldId="344"/>
        </pc:sldMkLst>
        <pc:picChg chg="del">
          <ac:chgData name="ArkServerBunchy 15" userId="cd6cf3a392ffe86f" providerId="LiveId" clId="{45E9E116-4B16-4A09-8803-DE07C0E9016C}" dt="2023-02-15T21:37:06.180" v="46" actId="478"/>
          <ac:picMkLst>
            <pc:docMk/>
            <pc:sldMk cId="2900970879" sldId="344"/>
            <ac:picMk id="5" creationId="{E417BD34-727E-5618-1586-41DCA56C0B87}"/>
          </ac:picMkLst>
        </pc:picChg>
      </pc:sldChg>
      <pc:sldChg chg="delSp add mod delAnim">
        <pc:chgData name="ArkServerBunchy 15" userId="cd6cf3a392ffe86f" providerId="LiveId" clId="{45E9E116-4B16-4A09-8803-DE07C0E9016C}" dt="2023-02-15T21:37:09.807" v="47" actId="478"/>
        <pc:sldMkLst>
          <pc:docMk/>
          <pc:sldMk cId="772516592" sldId="345"/>
        </pc:sldMkLst>
        <pc:picChg chg="del">
          <ac:chgData name="ArkServerBunchy 15" userId="cd6cf3a392ffe86f" providerId="LiveId" clId="{45E9E116-4B16-4A09-8803-DE07C0E9016C}" dt="2023-02-15T21:37:09.807" v="47" actId="478"/>
          <ac:picMkLst>
            <pc:docMk/>
            <pc:sldMk cId="772516592" sldId="345"/>
            <ac:picMk id="5" creationId="{6FC0BFCB-3246-0B10-798E-24A59E44E263}"/>
          </ac:picMkLst>
        </pc:picChg>
      </pc:sldChg>
      <pc:sldChg chg="delSp add mod delAnim">
        <pc:chgData name="ArkServerBunchy 15" userId="cd6cf3a392ffe86f" providerId="LiveId" clId="{45E9E116-4B16-4A09-8803-DE07C0E9016C}" dt="2023-02-15T21:37:12.103" v="48" actId="478"/>
        <pc:sldMkLst>
          <pc:docMk/>
          <pc:sldMk cId="586981679" sldId="346"/>
        </pc:sldMkLst>
        <pc:picChg chg="del">
          <ac:chgData name="ArkServerBunchy 15" userId="cd6cf3a392ffe86f" providerId="LiveId" clId="{45E9E116-4B16-4A09-8803-DE07C0E9016C}" dt="2023-02-15T21:37:12.103" v="48" actId="478"/>
          <ac:picMkLst>
            <pc:docMk/>
            <pc:sldMk cId="586981679" sldId="346"/>
            <ac:picMk id="5" creationId="{2388E92E-AA7D-801E-DEF5-5E90AB64ADBD}"/>
          </ac:picMkLst>
        </pc:picChg>
      </pc:sldChg>
    </pc:docChg>
  </pc:docChgLst>
  <pc:docChgLst>
    <pc:chgData name="Cole Helbig" userId="9e450ef9ae5ab990" providerId="LiveId" clId="{A7B4AC83-1B6D-4597-A060-A23ED6FE7B3A}"/>
    <pc:docChg chg="undo custSel modSld">
      <pc:chgData name="Cole Helbig" userId="9e450ef9ae5ab990" providerId="LiveId" clId="{A7B4AC83-1B6D-4597-A060-A23ED6FE7B3A}" dt="2023-03-08T18:37:05.029" v="16" actId="478"/>
      <pc:docMkLst>
        <pc:docMk/>
      </pc:docMkLst>
      <pc:sldChg chg="delSp modSp mod">
        <pc:chgData name="Cole Helbig" userId="9e450ef9ae5ab990" providerId="LiveId" clId="{A7B4AC83-1B6D-4597-A060-A23ED6FE7B3A}" dt="2023-02-21T20:53:55.479" v="2" actId="478"/>
        <pc:sldMkLst>
          <pc:docMk/>
          <pc:sldMk cId="978033095" sldId="257"/>
        </pc:sldMkLst>
        <pc:spChg chg="mod">
          <ac:chgData name="Cole Helbig" userId="9e450ef9ae5ab990" providerId="LiveId" clId="{A7B4AC83-1B6D-4597-A060-A23ED6FE7B3A}" dt="2023-02-21T20:53:44.751" v="1" actId="20577"/>
          <ac:spMkLst>
            <pc:docMk/>
            <pc:sldMk cId="978033095" sldId="257"/>
            <ac:spMk id="2" creationId="{3E103B1C-71F4-ADF6-896D-27E3B2D44585}"/>
          </ac:spMkLst>
        </pc:spChg>
        <pc:spChg chg="del">
          <ac:chgData name="Cole Helbig" userId="9e450ef9ae5ab990" providerId="LiveId" clId="{A7B4AC83-1B6D-4597-A060-A23ED6FE7B3A}" dt="2023-02-21T20:53:55.479" v="2" actId="478"/>
          <ac:spMkLst>
            <pc:docMk/>
            <pc:sldMk cId="978033095" sldId="257"/>
            <ac:spMk id="4" creationId="{893330F7-E48A-DDBA-A30A-E1B1F1F9C897}"/>
          </ac:spMkLst>
        </pc:spChg>
      </pc:sldChg>
      <pc:sldChg chg="addSp delSp mod addAnim delAnim">
        <pc:chgData name="Cole Helbig" userId="9e450ef9ae5ab990" providerId="LiveId" clId="{A7B4AC83-1B6D-4597-A060-A23ED6FE7B3A}" dt="2023-03-08T18:37:05.029" v="16" actId="478"/>
        <pc:sldMkLst>
          <pc:docMk/>
          <pc:sldMk cId="1376852317" sldId="258"/>
        </pc:sldMkLst>
        <pc:picChg chg="add del">
          <ac:chgData name="Cole Helbig" userId="9e450ef9ae5ab990" providerId="LiveId" clId="{A7B4AC83-1B6D-4597-A060-A23ED6FE7B3A}" dt="2023-03-08T18:37:05.029" v="16" actId="478"/>
          <ac:picMkLst>
            <pc:docMk/>
            <pc:sldMk cId="1376852317" sldId="258"/>
            <ac:picMk id="5" creationId="{62964E79-4A47-1819-F4A7-C28289674560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663" v="15" actId="478"/>
        <pc:sldMkLst>
          <pc:docMk/>
          <pc:sldMk cId="4014229563" sldId="259"/>
        </pc:sldMkLst>
        <pc:picChg chg="add del">
          <ac:chgData name="Cole Helbig" userId="9e450ef9ae5ab990" providerId="LiveId" clId="{A7B4AC83-1B6D-4597-A060-A23ED6FE7B3A}" dt="2023-03-08T18:37:04.663" v="15" actId="478"/>
          <ac:picMkLst>
            <pc:docMk/>
            <pc:sldMk cId="4014229563" sldId="259"/>
            <ac:picMk id="5" creationId="{FF30698B-4A66-B9AA-3690-72E65EBFAB90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349" v="14" actId="478"/>
        <pc:sldMkLst>
          <pc:docMk/>
          <pc:sldMk cId="2913863601" sldId="260"/>
        </pc:sldMkLst>
        <pc:picChg chg="add del">
          <ac:chgData name="Cole Helbig" userId="9e450ef9ae5ab990" providerId="LiveId" clId="{A7B4AC83-1B6D-4597-A060-A23ED6FE7B3A}" dt="2023-03-08T18:37:04.349" v="14" actId="478"/>
          <ac:picMkLst>
            <pc:docMk/>
            <pc:sldMk cId="2913863601" sldId="260"/>
            <ac:picMk id="5" creationId="{1B42DAF6-46AA-78F6-9350-A9C9082DB44C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101" v="13" actId="478"/>
        <pc:sldMkLst>
          <pc:docMk/>
          <pc:sldMk cId="171425570" sldId="261"/>
        </pc:sldMkLst>
        <pc:picChg chg="add del">
          <ac:chgData name="Cole Helbig" userId="9e450ef9ae5ab990" providerId="LiveId" clId="{A7B4AC83-1B6D-4597-A060-A23ED6FE7B3A}" dt="2023-03-08T18:37:04.101" v="13" actId="478"/>
          <ac:picMkLst>
            <pc:docMk/>
            <pc:sldMk cId="171425570" sldId="261"/>
            <ac:picMk id="5" creationId="{011DC99C-DBC9-E48F-F5AF-D7C604D66F8F}"/>
          </ac:picMkLst>
        </pc:picChg>
      </pc:sldChg>
      <pc:sldChg chg="addSp delSp mod addAnim delAnim">
        <pc:chgData name="Cole Helbig" userId="9e450ef9ae5ab990" providerId="LiveId" clId="{A7B4AC83-1B6D-4597-A060-A23ED6FE7B3A}" dt="2023-03-08T18:37:03.780" v="12" actId="478"/>
        <pc:sldMkLst>
          <pc:docMk/>
          <pc:sldMk cId="3693165649" sldId="262"/>
        </pc:sldMkLst>
        <pc:picChg chg="add del">
          <ac:chgData name="Cole Helbig" userId="9e450ef9ae5ab990" providerId="LiveId" clId="{A7B4AC83-1B6D-4597-A060-A23ED6FE7B3A}" dt="2023-03-08T18:37:03.780" v="12" actId="478"/>
          <ac:picMkLst>
            <pc:docMk/>
            <pc:sldMk cId="3693165649" sldId="262"/>
            <ac:picMk id="5" creationId="{5CA2FD64-F547-9CDE-6F2C-6CB5957BB3FB}"/>
          </ac:picMkLst>
        </pc:picChg>
      </pc:sldChg>
      <pc:sldChg chg="addSp delSp mod addAnim delAnim">
        <pc:chgData name="Cole Helbig" userId="9e450ef9ae5ab990" providerId="LiveId" clId="{A7B4AC83-1B6D-4597-A060-A23ED6FE7B3A}" dt="2023-03-08T18:37:03.522" v="11" actId="478"/>
        <pc:sldMkLst>
          <pc:docMk/>
          <pc:sldMk cId="1593054482" sldId="263"/>
        </pc:sldMkLst>
        <pc:picChg chg="add del">
          <ac:chgData name="Cole Helbig" userId="9e450ef9ae5ab990" providerId="LiveId" clId="{A7B4AC83-1B6D-4597-A060-A23ED6FE7B3A}" dt="2023-03-08T18:37:03.522" v="11" actId="478"/>
          <ac:picMkLst>
            <pc:docMk/>
            <pc:sldMk cId="1593054482" sldId="263"/>
            <ac:picMk id="5" creationId="{1F867FB2-3085-EB80-7F3B-5B9D22B9E9DF}"/>
          </ac:picMkLst>
        </pc:picChg>
      </pc:sldChg>
      <pc:sldChg chg="modSp mod">
        <pc:chgData name="Cole Helbig" userId="9e450ef9ae5ab990" providerId="LiveId" clId="{A7B4AC83-1B6D-4597-A060-A23ED6FE7B3A}" dt="2023-03-08T17:55:05.966" v="4" actId="1035"/>
        <pc:sldMkLst>
          <pc:docMk/>
          <pc:sldMk cId="3884648573" sldId="271"/>
        </pc:sldMkLst>
        <pc:picChg chg="mod">
          <ac:chgData name="Cole Helbig" userId="9e450ef9ae5ab990" providerId="LiveId" clId="{A7B4AC83-1B6D-4597-A060-A23ED6FE7B3A}" dt="2023-03-08T17:55:05.966" v="4" actId="1035"/>
          <ac:picMkLst>
            <pc:docMk/>
            <pc:sldMk cId="3884648573" sldId="271"/>
            <ac:picMk id="5" creationId="{309F08FC-B0FA-7FAA-EB73-979496A857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710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183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395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Phoneme will appear 5 times.</a:t>
            </a:r>
          </a:p>
          <a:p>
            <a:r>
              <a:rPr lang="en-US" dirty="0"/>
              <a:t>For each slide think of the phoneme only once.</a:t>
            </a:r>
          </a:p>
          <a:p>
            <a:r>
              <a:rPr lang="en-US" dirty="0"/>
              <a:t>NOTE: If you must move or shift during the test make sure it is during </a:t>
            </a:r>
            <a:r>
              <a:rPr lang="en-US"/>
              <a:t>the wait </a:t>
            </a:r>
            <a:r>
              <a:rPr lang="en-US" dirty="0"/>
              <a:t>or the </a:t>
            </a:r>
            <a:r>
              <a:rPr lang="en-US"/>
              <a:t>sounds slides.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DB73-32E7-F61D-4E46-7ADC57892049}"/>
              </a:ext>
            </a:extLst>
          </p:cNvPr>
          <p:cNvSpPr txBox="1"/>
          <p:nvPr/>
        </p:nvSpPr>
        <p:spPr>
          <a:xfrm>
            <a:off x="457200" y="32361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868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2094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732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070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470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205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943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228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259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138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313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77559" y="41174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1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0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33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2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1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4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6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411</Words>
  <Application>Microsoft Office PowerPoint</Application>
  <PresentationFormat>On-screen Show (4:3)</PresentationFormat>
  <Paragraphs>451</Paragraphs>
  <Slides>91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Stimulus Presentation</vt:lpstr>
      <vt:lpstr>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>Cole Helbig</dc:creator>
  <cp:keywords/>
  <dc:description>generated using python-pptx</dc:description>
  <cp:lastModifiedBy>ArkServerBunchy 15</cp:lastModifiedBy>
  <cp:revision>8</cp:revision>
  <dcterms:created xsi:type="dcterms:W3CDTF">2013-01-27T09:14:16Z</dcterms:created>
  <dcterms:modified xsi:type="dcterms:W3CDTF">2023-06-06T16:15:42Z</dcterms:modified>
  <cp:category/>
</cp:coreProperties>
</file>