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4AC83-1B6D-4597-A060-A23ED6FE7B3A}" v="46" dt="2023-03-08T18:39:5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  <pc:docChgLst>
    <pc:chgData name="Cole Helbig" userId="9e450ef9ae5ab990" providerId="LiveId" clId="{A7B4AC83-1B6D-4597-A060-A23ED6FE7B3A}"/>
    <pc:docChg chg="undo custSel modSld">
      <pc:chgData name="Cole Helbig" userId="9e450ef9ae5ab990" providerId="LiveId" clId="{A7B4AC83-1B6D-4597-A060-A23ED6FE7B3A}" dt="2023-03-08T18:37:05.029" v="16" actId="478"/>
      <pc:docMkLst>
        <pc:docMk/>
      </pc:docMkLst>
      <pc:sldChg chg="delSp modSp mod">
        <pc:chgData name="Cole Helbig" userId="9e450ef9ae5ab990" providerId="LiveId" clId="{A7B4AC83-1B6D-4597-A060-A23ED6FE7B3A}" dt="2023-02-21T20:53:55.479" v="2" actId="478"/>
        <pc:sldMkLst>
          <pc:docMk/>
          <pc:sldMk cId="978033095" sldId="257"/>
        </pc:sldMkLst>
        <pc:spChg chg="mod">
          <ac:chgData name="Cole Helbig" userId="9e450ef9ae5ab990" providerId="LiveId" clId="{A7B4AC83-1B6D-4597-A060-A23ED6FE7B3A}" dt="2023-02-21T20:53:44.751" v="1" actId="20577"/>
          <ac:spMkLst>
            <pc:docMk/>
            <pc:sldMk cId="978033095" sldId="257"/>
            <ac:spMk id="2" creationId="{3E103B1C-71F4-ADF6-896D-27E3B2D44585}"/>
          </ac:spMkLst>
        </pc:spChg>
        <pc:spChg chg="del">
          <ac:chgData name="Cole Helbig" userId="9e450ef9ae5ab990" providerId="LiveId" clId="{A7B4AC83-1B6D-4597-A060-A23ED6FE7B3A}" dt="2023-02-21T20:53:55.479" v="2" actId="478"/>
          <ac:spMkLst>
            <pc:docMk/>
            <pc:sldMk cId="978033095" sldId="257"/>
            <ac:spMk id="4" creationId="{893330F7-E48A-DDBA-A30A-E1B1F1F9C897}"/>
          </ac:spMkLst>
        </pc:spChg>
      </pc:sldChg>
      <pc:sldChg chg="addSp delSp mod addAnim delAnim">
        <pc:chgData name="Cole Helbig" userId="9e450ef9ae5ab990" providerId="LiveId" clId="{A7B4AC83-1B6D-4597-A060-A23ED6FE7B3A}" dt="2023-03-08T18:37:05.029" v="16" actId="478"/>
        <pc:sldMkLst>
          <pc:docMk/>
          <pc:sldMk cId="1376852317" sldId="258"/>
        </pc:sldMkLst>
        <pc:picChg chg="add del">
          <ac:chgData name="Cole Helbig" userId="9e450ef9ae5ab990" providerId="LiveId" clId="{A7B4AC83-1B6D-4597-A060-A23ED6FE7B3A}" dt="2023-03-08T18:37:05.029" v="16" actId="478"/>
          <ac:picMkLst>
            <pc:docMk/>
            <pc:sldMk cId="1376852317" sldId="258"/>
            <ac:picMk id="5" creationId="{62964E79-4A47-1819-F4A7-C2828967456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663" v="15" actId="478"/>
        <pc:sldMkLst>
          <pc:docMk/>
          <pc:sldMk cId="4014229563" sldId="259"/>
        </pc:sldMkLst>
        <pc:picChg chg="add del">
          <ac:chgData name="Cole Helbig" userId="9e450ef9ae5ab990" providerId="LiveId" clId="{A7B4AC83-1B6D-4597-A060-A23ED6FE7B3A}" dt="2023-03-08T18:37:04.663" v="15" actId="478"/>
          <ac:picMkLst>
            <pc:docMk/>
            <pc:sldMk cId="4014229563" sldId="259"/>
            <ac:picMk id="5" creationId="{FF30698B-4A66-B9AA-3690-72E65EBFAB9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349" v="14" actId="478"/>
        <pc:sldMkLst>
          <pc:docMk/>
          <pc:sldMk cId="2913863601" sldId="260"/>
        </pc:sldMkLst>
        <pc:picChg chg="add del">
          <ac:chgData name="Cole Helbig" userId="9e450ef9ae5ab990" providerId="LiveId" clId="{A7B4AC83-1B6D-4597-A060-A23ED6FE7B3A}" dt="2023-03-08T18:37:04.349" v="14" actId="478"/>
          <ac:picMkLst>
            <pc:docMk/>
            <pc:sldMk cId="2913863601" sldId="260"/>
            <ac:picMk id="5" creationId="{1B42DAF6-46AA-78F6-9350-A9C9082DB44C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101" v="13" actId="478"/>
        <pc:sldMkLst>
          <pc:docMk/>
          <pc:sldMk cId="171425570" sldId="261"/>
        </pc:sldMkLst>
        <pc:picChg chg="add del">
          <ac:chgData name="Cole Helbig" userId="9e450ef9ae5ab990" providerId="LiveId" clId="{A7B4AC83-1B6D-4597-A060-A23ED6FE7B3A}" dt="2023-03-08T18:37:04.101" v="13" actId="478"/>
          <ac:picMkLst>
            <pc:docMk/>
            <pc:sldMk cId="171425570" sldId="261"/>
            <ac:picMk id="5" creationId="{011DC99C-DBC9-E48F-F5AF-D7C604D66F8F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780" v="12" actId="478"/>
        <pc:sldMkLst>
          <pc:docMk/>
          <pc:sldMk cId="3693165649" sldId="262"/>
        </pc:sldMkLst>
        <pc:picChg chg="add del">
          <ac:chgData name="Cole Helbig" userId="9e450ef9ae5ab990" providerId="LiveId" clId="{A7B4AC83-1B6D-4597-A060-A23ED6FE7B3A}" dt="2023-03-08T18:37:03.780" v="12" actId="478"/>
          <ac:picMkLst>
            <pc:docMk/>
            <pc:sldMk cId="3693165649" sldId="262"/>
            <ac:picMk id="5" creationId="{5CA2FD64-F547-9CDE-6F2C-6CB5957BB3FB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522" v="11" actId="478"/>
        <pc:sldMkLst>
          <pc:docMk/>
          <pc:sldMk cId="1593054482" sldId="263"/>
        </pc:sldMkLst>
        <pc:picChg chg="add del">
          <ac:chgData name="Cole Helbig" userId="9e450ef9ae5ab990" providerId="LiveId" clId="{A7B4AC83-1B6D-4597-A060-A23ED6FE7B3A}" dt="2023-03-08T18:37:03.522" v="11" actId="478"/>
          <ac:picMkLst>
            <pc:docMk/>
            <pc:sldMk cId="1593054482" sldId="263"/>
            <ac:picMk id="5" creationId="{1F867FB2-3085-EB80-7F3B-5B9D22B9E9DF}"/>
          </ac:picMkLst>
        </pc:picChg>
      </pc:sldChg>
      <pc:sldChg chg="modSp mod">
        <pc:chgData name="Cole Helbig" userId="9e450ef9ae5ab990" providerId="LiveId" clId="{A7B4AC83-1B6D-4597-A060-A23ED6FE7B3A}" dt="2023-03-08T17:55:05.966" v="4" actId="1035"/>
        <pc:sldMkLst>
          <pc:docMk/>
          <pc:sldMk cId="3884648573" sldId="271"/>
        </pc:sldMkLst>
        <pc:picChg chg="mod">
          <ac:chgData name="Cole Helbig" userId="9e450ef9ae5ab990" providerId="LiveId" clId="{A7B4AC83-1B6D-4597-A060-A23ED6FE7B3A}" dt="2023-03-08T17:55:05.966" v="4" actId="1035"/>
          <ac:picMkLst>
            <pc:docMk/>
            <pc:sldMk cId="3884648573" sldId="271"/>
            <ac:picMk id="5" creationId="{309F08FC-B0FA-7FAA-EB73-979496A857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710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183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395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Phoneme will appear 5 times.</a:t>
            </a:r>
          </a:p>
          <a:p>
            <a:r>
              <a:rPr lang="en-US" dirty="0"/>
              <a:t>For each slide think of the phoneme only once.</a:t>
            </a:r>
          </a:p>
          <a:p>
            <a:r>
              <a:rPr lang="en-US" dirty="0"/>
              <a:t>NOTE: If you must move or shift during </a:t>
            </a:r>
            <a:r>
              <a:rPr lang="en-US"/>
              <a:t>the test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DB73-32E7-F61D-4E46-7ADC57892049}"/>
              </a:ext>
            </a:extLst>
          </p:cNvPr>
          <p:cNvSpPr txBox="1"/>
          <p:nvPr/>
        </p:nvSpPr>
        <p:spPr>
          <a:xfrm>
            <a:off x="457200" y="32361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868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20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732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07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470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205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943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228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259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38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31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7559" y="41174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33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399</Words>
  <Application>Microsoft Office PowerPoint</Application>
  <PresentationFormat>On-screen Show (4:3)</PresentationFormat>
  <Paragraphs>451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>Cole Helbig</dc:creator>
  <cp:keywords/>
  <dc:description>generated using python-pptx</dc:description>
  <cp:lastModifiedBy>ArkServerBunchy 15</cp:lastModifiedBy>
  <cp:revision>7</cp:revision>
  <dcterms:created xsi:type="dcterms:W3CDTF">2013-01-27T09:14:16Z</dcterms:created>
  <dcterms:modified xsi:type="dcterms:W3CDTF">2023-04-07T12:15:15Z</dcterms:modified>
  <cp:category/>
</cp:coreProperties>
</file>