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E9A06-5768-4929-AA8B-5E7EB15F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17D2E9-527F-4BF9-AA62-ADFDA65F6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73908B-CC23-47F9-98C8-4F230845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7E42EE-3115-4BD7-A981-EC923A7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384CA-62C7-48D2-9F2F-74F6A755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A3CDC-55F8-434F-8F50-D06096B79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462D1BA-04B7-4D92-B8DB-DD59B153E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C0986C-8B5A-4259-9DB9-D5D3E242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A9D8D4-F02F-48BE-8322-0A6724C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6D1AC2-C4A8-4069-95BF-652CF0CC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5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FC9BC3-2329-460F-B6B2-48736A1B8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FD089B-6100-4255-9C6A-09F89C02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6A4054-6000-4380-991F-7C088AE3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207F3D-2F46-4FEE-A618-5F77AB46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8E691E-977F-48D4-AD59-D5237640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2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EF8F2-CEBD-4BC0-B34F-66279251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D09156-2B07-4632-838D-709D874C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14A874-5E0E-4370-A9A5-5F83271E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0EAFD1-8401-43A3-B110-C5578A05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D8C330-8329-4F55-9B71-AA62950D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35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42A3F8-D02A-4D4D-91E9-61B9AC65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B8D096-5993-40B7-9AC0-855934E24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A9D4B9-FA9C-4263-A310-268104269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6A65EC-2249-4AA2-AB83-0B3435B5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E729BD-5F70-4FC7-B396-41016E7A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05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24863-283E-4655-8E92-40F555E9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ECE15A-EDBC-4681-B295-9D2DCB3FD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0F0FFE-D02A-4255-91AC-A2076DB86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FCE121-07AF-46D2-9C66-E493CDFF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575AF7-3118-4D25-8287-9D88AF493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CC78CA-CD3B-4468-9280-CAA1E90CB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371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967DB-840A-4849-8EC3-231B4E65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34D10C-7165-4F96-B8B2-C58B8D42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11DDD2-7814-4FD9-B7D9-71E4B007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B020373-E85B-43AD-ACF8-EE9795948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33F035-8CD6-4D19-9B3C-1B2AB6A0C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055DC4-9923-4063-A2F5-092B7E54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3B2FCB-A534-417E-8862-860B5DBE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4B439E-5C15-4DCC-90F3-706CECDC5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99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0E15DB-6958-4F04-8632-CDE94F7A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72B9B1-D9DE-4F77-8F3D-53FF5680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9F7FECE-E3B5-444B-B064-A027ECC3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59DC60E-358C-446F-A7DC-0353B922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271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43909F-605B-449E-87F7-98F0B416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C22A96-5A44-4A63-A447-0658E83A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EAAEDA-D731-45D1-85D3-69FF2C52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60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BCCCA-441F-41E0-B285-4E4C9C13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71AB90-F532-4D64-9EF4-398CCB17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E4E5C8-8379-4BF1-93FA-3642DF89B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A655EB-3082-4602-A563-2497DD86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576FE5-831E-433B-A9B1-B3B3936E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238DC8-A134-42D6-BA4A-58BFBFDD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52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06831-028A-4FA7-B672-19633E46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DCD455B-BDA8-428A-89B4-164FA2679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49A803-8D1D-42E0-AC63-25EB95C4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D011B0-3CEE-433D-9D85-A23706A0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0EAD51-A253-4119-A974-641DD6983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A49AA4-3B17-48DE-BA01-09402CBD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49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56AE93-64AF-4289-BBFE-D484B47F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12BF9D-E7D2-45CA-B4DC-E43CF2B6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1D0060-D6CE-4A21-AA73-22741C0A2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FA52C-4FE5-42D8-883B-458DBB5755DE}" type="datetimeFigureOut">
              <a:rPr lang="zh-TW" altLang="en-US" smtClean="0"/>
              <a:t>2021/10/3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D32CC-6858-4781-A3C3-545183C21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6FC861-0FF0-40F6-903A-C32A469BC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54B80-9CE7-4BAD-85D4-20C0D02199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25447-952C-45C4-B6AD-CC53B3177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BEB5E4-70DD-43FC-AF88-89017972C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22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714A28-CF2D-4284-97B4-65EFCC63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DE9DE1-BB32-4248-98B7-3A9E11559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Configure parameter =&gt;Configure logging</a:t>
            </a:r>
          </a:p>
          <a:p>
            <a:r>
              <a:rPr lang="en-US" altLang="zh-TW" dirty="0"/>
              <a:t>Solver =&gt; model setting</a:t>
            </a:r>
          </a:p>
          <a:p>
            <a:r>
              <a:rPr lang="en-US" altLang="zh-TW" dirty="0" err="1"/>
              <a:t>Simscape</a:t>
            </a:r>
            <a:r>
              <a:rPr lang="en-US" altLang="zh-TW" dirty="0"/>
              <a:t> logging =&gt; model setting</a:t>
            </a:r>
          </a:p>
          <a:p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8E766A-B73E-4FE3-A1F1-073CB9CB2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4001294"/>
            <a:ext cx="5114925" cy="23812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1C09B8-174A-4C78-8CFE-5338144759F3}"/>
              </a:ext>
            </a:extLst>
          </p:cNvPr>
          <p:cNvSpPr/>
          <p:nvPr/>
        </p:nvSpPr>
        <p:spPr>
          <a:xfrm>
            <a:off x="5581650" y="4572000"/>
            <a:ext cx="609600" cy="885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25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14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杜冠勳</dc:creator>
  <cp:lastModifiedBy>杜冠勳</cp:lastModifiedBy>
  <cp:revision>5</cp:revision>
  <dcterms:created xsi:type="dcterms:W3CDTF">2021-10-03T12:46:39Z</dcterms:created>
  <dcterms:modified xsi:type="dcterms:W3CDTF">2021-10-03T14:46:13Z</dcterms:modified>
</cp:coreProperties>
</file>