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sldIdLst>
    <p:sldId id="1373" r:id="rId2"/>
    <p:sldId id="1383" r:id="rId3"/>
    <p:sldId id="1382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CC0099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 autoAdjust="0"/>
    <p:restoredTop sz="78049" autoAdjust="0"/>
  </p:normalViewPr>
  <p:slideViewPr>
    <p:cSldViewPr snapToGrid="0">
      <p:cViewPr>
        <p:scale>
          <a:sx n="100" d="100"/>
          <a:sy n="100" d="100"/>
        </p:scale>
        <p:origin x="22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2021/3/3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476569" y="4388482"/>
            <a:ext cx="5575300" cy="1752600"/>
          </a:xfrm>
        </p:spPr>
        <p:txBody>
          <a:bodyPr/>
          <a:lstStyle/>
          <a:p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r>
              <a:rPr lang="en-US" altLang="zh-TW" sz="2800" dirty="0"/>
              <a:t>Advisor: Cheng-Wen Wu</a:t>
            </a:r>
          </a:p>
          <a:p>
            <a:r>
              <a:rPr lang="en-US" altLang="zh-TW" sz="2800" dirty="0"/>
              <a:t>2021/02/26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933450" y="2469518"/>
            <a:ext cx="7772400" cy="609591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altLang="zh-TW" sz="3200" dirty="0"/>
              <a:t>Weekly Report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CFC7E-84DB-4B9C-8613-A914279D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type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ED1585B-A817-4791-9EB8-AC73BEC8C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725134"/>
              </p:ext>
            </p:extLst>
          </p:nvPr>
        </p:nvGraphicFramePr>
        <p:xfrm>
          <a:off x="381000" y="1409700"/>
          <a:ext cx="8707438" cy="2565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2338">
                  <a:extLst>
                    <a:ext uri="{9D8B030D-6E8A-4147-A177-3AD203B41FA5}">
                      <a16:colId xmlns:a16="http://schemas.microsoft.com/office/drawing/2014/main" val="409300717"/>
                    </a:ext>
                  </a:extLst>
                </a:gridCol>
                <a:gridCol w="3040062">
                  <a:extLst>
                    <a:ext uri="{9D8B030D-6E8A-4147-A177-3AD203B41FA5}">
                      <a16:colId xmlns:a16="http://schemas.microsoft.com/office/drawing/2014/main" val="1082601941"/>
                    </a:ext>
                  </a:extLst>
                </a:gridCol>
                <a:gridCol w="3475038">
                  <a:extLst>
                    <a:ext uri="{9D8B030D-6E8A-4147-A177-3AD203B41FA5}">
                      <a16:colId xmlns:a16="http://schemas.microsoft.com/office/drawing/2014/main" val="390056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B(blocked)RAM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D(distributed)RAM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5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memory</a:t>
                      </a:r>
                      <a:r>
                        <a:rPr lang="zh-TW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memory generator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4437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consume any additional LUT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7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holding significant amounts of data</a:t>
                      </a: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(megabytes in the bigger FPGAs)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small storage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4-byte buffer for a UART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563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BCBB3-4CB5-4950-952E-462DA886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5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FB801-C522-4EAB-8BB8-C16814A3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2BE28A-D3C6-4BB7-8BE7-0E984A28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122458</TotalTime>
  <Words>65</Words>
  <Application>Microsoft Office PowerPoint</Application>
  <PresentationFormat>如螢幕大小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Calibri</vt:lpstr>
      <vt:lpstr>Courier New</vt:lpstr>
      <vt:lpstr>Helvetica</vt:lpstr>
      <vt:lpstr>Symbol</vt:lpstr>
      <vt:lpstr>Times New Roman</vt:lpstr>
      <vt:lpstr>larc</vt:lpstr>
      <vt:lpstr>Weekly Report</vt:lpstr>
      <vt:lpstr>Memory type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user</cp:lastModifiedBy>
  <cp:revision>5726</cp:revision>
  <dcterms:created xsi:type="dcterms:W3CDTF">2018-10-07T16:26:11Z</dcterms:created>
  <dcterms:modified xsi:type="dcterms:W3CDTF">2021-03-04T21:26:53Z</dcterms:modified>
</cp:coreProperties>
</file>