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1373" r:id="rId2"/>
    <p:sldId id="1561" r:id="rId3"/>
    <p:sldId id="1564" r:id="rId4"/>
    <p:sldId id="1563" r:id="rId5"/>
    <p:sldId id="1565" r:id="rId6"/>
    <p:sldId id="1566" r:id="rId7"/>
    <p:sldId id="1572" r:id="rId8"/>
    <p:sldId id="1573" r:id="rId9"/>
    <p:sldId id="1574" r:id="rId10"/>
    <p:sldId id="1567" r:id="rId11"/>
    <p:sldId id="1568" r:id="rId12"/>
    <p:sldId id="1569" r:id="rId13"/>
    <p:sldId id="1570" r:id="rId14"/>
    <p:sldId id="157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  <p:cmAuthor id="3" name="杜冠勳 DUH_KUAN_HSUN" initials="杜冠勳" lastIdx="1" clrIdx="2">
    <p:extLst>
      <p:ext uri="{19B8F6BF-5375-455C-9EA6-DF929625EA0E}">
        <p15:presenceInfo xmlns:p15="http://schemas.microsoft.com/office/powerpoint/2012/main" userId="杜冠勳 DUH_KUAN_HSUN" providerId="None"/>
      </p:ext>
    </p:extLst>
  </p:cmAuthor>
  <p:cmAuthor id="4" name="杜冠勳" initials="杜冠勳" lastIdx="0" clrIdx="3">
    <p:extLst>
      <p:ext uri="{19B8F6BF-5375-455C-9EA6-DF929625EA0E}">
        <p15:presenceInfo xmlns:p15="http://schemas.microsoft.com/office/powerpoint/2012/main" userId="S-1-5-21-3100601057-2475936310-329649405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7C7C"/>
    <a:srgbClr val="CC0099"/>
    <a:srgbClr val="FFFFFF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7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https://www.bilibili.com/s/video/BV1dE411G7cP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https://www.bilibili.com/s/video/BV1dE411G7cP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4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almotor.com/gear-basics-backlash-vs-lost-mo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aph-epower.com/post/%E8%AA%8D%E8%AD%98%E9%9B%BB%E6%B1%A0%E5%9F%BA%E6%9C%AC%E5%8A%9F%EF%BC%81%E5%85%88%E7%9C%8B%E6%87%82%E5%85%85%E6%94%BE%E9%9B%BB%E7%8E%87c-rate%E5%90%A7%EF%BC%81-1" TargetMode="External"/><Relationship Id="rId4" Type="http://schemas.openxmlformats.org/officeDocument/2006/relationships/hyperlink" Target="https://www.google.com/search?sxsrf=AOaemvKImFRWzvY_uA9QDe2f4PvGf7f5VQ:1635069142023&amp;q=PV+array&amp;spell=1&amp;sa=X&amp;ved=2ahUKEwjNp5Kb4-LzAhWLPJQKHVMZDAkQkeECKAB6BAgBED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asnet.com/products/commutators-16681207-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xigua.com/home/4230523240850704/?wid_try=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td.com/article/11940033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2021/10/12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49321" y="983332"/>
            <a:ext cx="9865972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7BCA5-CCA8-4408-9A06-471BC74E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E80C2-4587-4E5C-98C2-532BFB1B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41938"/>
          </a:xfrm>
        </p:spPr>
        <p:txBody>
          <a:bodyPr/>
          <a:lstStyle/>
          <a:p>
            <a:r>
              <a:rPr lang="en-US" altLang="zh-TW" dirty="0" err="1"/>
              <a:t>Csdn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Bilibili</a:t>
            </a:r>
            <a:endParaRPr lang="en-US" altLang="zh-TW" dirty="0"/>
          </a:p>
          <a:p>
            <a:r>
              <a:rPr lang="zh-CN" altLang="en-US" dirty="0"/>
              <a:t>数字控制系统的实现方法及其软件工作流</a:t>
            </a:r>
            <a:endParaRPr lang="en-US" altLang="zh-CN" dirty="0"/>
          </a:p>
          <a:p>
            <a:r>
              <a:rPr lang="zh-CN" altLang="en-US" dirty="0"/>
              <a:t>手把手教你学数字电源系列</a:t>
            </a:r>
            <a:endParaRPr lang="en-US" altLang="zh-CN" dirty="0"/>
          </a:p>
          <a:p>
            <a:r>
              <a:rPr lang="zh-TW" altLang="en-US" b="1" dirty="0"/>
              <a:t>書</a:t>
            </a:r>
            <a:r>
              <a:rPr lang="en-US" altLang="zh-TW" b="1" dirty="0"/>
              <a:t>:</a:t>
            </a:r>
            <a:r>
              <a:rPr lang="zh-TW" altLang="en-US" b="1" dirty="0"/>
              <a:t>混合式數位與全數位電源控制實戰 </a:t>
            </a:r>
            <a:endParaRPr lang="en-US" altLang="zh-TW" b="1" dirty="0"/>
          </a:p>
          <a:p>
            <a:pPr lvl="1"/>
            <a:r>
              <a:rPr lang="zh-TW" altLang="en-US" b="1" dirty="0"/>
              <a:t>標題皆為關鍵字</a:t>
            </a:r>
          </a:p>
          <a:p>
            <a:endParaRPr lang="zh-CN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335C35-E9D9-4237-99DC-33EFA52F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92826"/>
      </p:ext>
    </p:extLst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7D1A7-E496-44BF-B75D-1D44A35E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zh-CN" altLang="en-US" b="0" dirty="0">
                <a:effectLst/>
              </a:rPr>
              <a:t>数字控制系统的实现方法及其软件工作流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7EBD-CE21-4351-B17D-36762062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5341938"/>
          </a:xfrm>
        </p:spPr>
        <p:txBody>
          <a:bodyPr/>
          <a:lstStyle/>
          <a:p>
            <a:r>
              <a:rPr lang="en-US" altLang="zh-TW" dirty="0"/>
              <a:t>Sampling </a:t>
            </a:r>
            <a:r>
              <a:rPr lang="en-US" altLang="zh-TW" dirty="0" err="1"/>
              <a:t>freq</a:t>
            </a:r>
            <a:r>
              <a:rPr lang="en-US" altLang="zh-TW" dirty="0"/>
              <a:t> should 2*f(system </a:t>
            </a:r>
            <a:r>
              <a:rPr lang="en-US" altLang="zh-TW" dirty="0" err="1"/>
              <a:t>freq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Before ADC module you should place a low pass filter to enhance performance</a:t>
            </a:r>
          </a:p>
          <a:p>
            <a:r>
              <a:rPr lang="zh-TW" altLang="en-US" dirty="0"/>
              <a:t>是否有三角波以外的控制迴路方式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待查資料</a:t>
            </a:r>
            <a:r>
              <a:rPr lang="en-US" altLang="zh-TW" dirty="0"/>
              <a:t>:Counter mode(TBPRD) :3 type in DPWM buck application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CPMACA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8794B8-7A53-4313-A123-DCC35B5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9416D-7A32-4897-8666-C393864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3649050"/>
            <a:ext cx="4653280" cy="30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7085"/>
      </p:ext>
    </p:extLst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093EC-1832-480C-A036-DE7B18C8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数字控制系统的实现方法及其软件工作流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2D1D3-EC18-4D89-9805-4C56FA14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419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0ED88F-85CA-47DD-BF65-37412C3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627B1C-5FE5-4E81-A2A7-690B4C97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220"/>
            <a:ext cx="8544560" cy="40797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0A7D05B-DD28-4417-84D4-828F7926AD08}"/>
              </a:ext>
            </a:extLst>
          </p:cNvPr>
          <p:cNvSpPr txBox="1"/>
          <p:nvPr/>
        </p:nvSpPr>
        <p:spPr>
          <a:xfrm>
            <a:off x="1264043" y="1295648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根據前述的</a:t>
            </a:r>
            <a:r>
              <a:rPr lang="en-US" altLang="zh-TW" dirty="0">
                <a:solidFill>
                  <a:srgbClr val="FF0000"/>
                </a:solidFill>
              </a:rPr>
              <a:t>3type </a:t>
            </a:r>
            <a:r>
              <a:rPr lang="zh-TW" altLang="en-US" dirty="0">
                <a:solidFill>
                  <a:srgbClr val="FF0000"/>
                </a:solidFill>
              </a:rPr>
              <a:t>規範產生事件 </a:t>
            </a:r>
            <a:r>
              <a:rPr lang="en-US" altLang="zh-TW" dirty="0">
                <a:solidFill>
                  <a:srgbClr val="FF0000"/>
                </a:solidFill>
              </a:rPr>
              <a:t>CA&gt;700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PWM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output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high </a:t>
            </a:r>
            <a:r>
              <a:rPr lang="zh-TW" altLang="en-US" dirty="0">
                <a:solidFill>
                  <a:srgbClr val="FF0000"/>
                </a:solidFill>
              </a:rPr>
              <a:t>設置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6F458E-EC96-4C2B-B117-6F7D4236AF7F}"/>
              </a:ext>
            </a:extLst>
          </p:cNvPr>
          <p:cNvCxnSpPr/>
          <p:nvPr/>
        </p:nvCxnSpPr>
        <p:spPr bwMode="auto">
          <a:xfrm flipH="1">
            <a:off x="4165600" y="2001520"/>
            <a:ext cx="106680" cy="701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75B60A-F74C-4955-84F5-41FCE5B73BC6}"/>
              </a:ext>
            </a:extLst>
          </p:cNvPr>
          <p:cNvSpPr txBox="1"/>
          <p:nvPr/>
        </p:nvSpPr>
        <p:spPr>
          <a:xfrm>
            <a:off x="7127925" y="3451602"/>
            <a:ext cx="340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故障比較器 根據前面</a:t>
            </a:r>
            <a:r>
              <a:rPr lang="en-US" altLang="zh-TW" dirty="0">
                <a:solidFill>
                  <a:srgbClr val="FF0000"/>
                </a:solidFill>
              </a:rPr>
              <a:t>DAC</a:t>
            </a:r>
            <a:r>
              <a:rPr lang="zh-TW" altLang="en-US" dirty="0">
                <a:solidFill>
                  <a:srgbClr val="FF0000"/>
                </a:solidFill>
              </a:rPr>
              <a:t> 的值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大於安全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輸出訊號 給</a:t>
            </a:r>
            <a:r>
              <a:rPr lang="en-US" altLang="zh-TW" dirty="0">
                <a:solidFill>
                  <a:srgbClr val="FF0000"/>
                </a:solidFill>
              </a:rPr>
              <a:t>PWM </a:t>
            </a:r>
            <a:r>
              <a:rPr lang="zh-TW" altLang="en-US" dirty="0">
                <a:solidFill>
                  <a:srgbClr val="FF0000"/>
                </a:solidFill>
              </a:rPr>
              <a:t>設為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ED2C34-32F7-45AF-84AD-12B4BA1E653E}"/>
              </a:ext>
            </a:extLst>
          </p:cNvPr>
          <p:cNvSpPr/>
          <p:nvPr/>
        </p:nvSpPr>
        <p:spPr bwMode="auto">
          <a:xfrm>
            <a:off x="5211604" y="3711942"/>
            <a:ext cx="680720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DAC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1E8CFE-7872-4B18-8598-2953484E65C2}"/>
              </a:ext>
            </a:extLst>
          </p:cNvPr>
          <p:cNvSpPr txBox="1"/>
          <p:nvPr/>
        </p:nvSpPr>
        <p:spPr>
          <a:xfrm>
            <a:off x="1123469" y="5212352"/>
            <a:ext cx="540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DSP</a:t>
            </a:r>
            <a:r>
              <a:rPr lang="zh-TW" altLang="en-US" dirty="0">
                <a:solidFill>
                  <a:srgbClr val="FF0000"/>
                </a:solidFill>
              </a:rPr>
              <a:t> 產生中斷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附載產生變化 更改 </a:t>
            </a:r>
            <a:r>
              <a:rPr lang="en-US" altLang="zh-TW" dirty="0">
                <a:solidFill>
                  <a:srgbClr val="FF0000"/>
                </a:solidFill>
              </a:rPr>
              <a:t>CPMA</a:t>
            </a:r>
            <a:r>
              <a:rPr lang="zh-TW" altLang="en-US" dirty="0">
                <a:solidFill>
                  <a:srgbClr val="FF0000"/>
                </a:solidFill>
              </a:rPr>
              <a:t> 的值到</a:t>
            </a:r>
            <a:r>
              <a:rPr lang="en-US" altLang="zh-TW" dirty="0">
                <a:solidFill>
                  <a:srgbClr val="FF0000"/>
                </a:solidFill>
              </a:rPr>
              <a:t>800 </a:t>
            </a:r>
            <a:r>
              <a:rPr lang="zh-TW" altLang="en-US" dirty="0">
                <a:solidFill>
                  <a:srgbClr val="FF0000"/>
                </a:solidFill>
              </a:rPr>
              <a:t>以更動站空比</a:t>
            </a:r>
          </a:p>
        </p:txBody>
      </p:sp>
    </p:spTree>
    <p:extLst>
      <p:ext uri="{BB962C8B-B14F-4D97-AF65-F5344CB8AC3E}">
        <p14:creationId xmlns:p14="http://schemas.microsoft.com/office/powerpoint/2010/main" val="1752528693"/>
      </p:ext>
    </p:extLst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717B-6F06-471C-BBC4-67BB150F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数字控制系统的实现方法及其软件工作流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CC441-35C0-4F9B-BD2D-C8F8AE8B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41938"/>
          </a:xfrm>
        </p:spPr>
        <p:txBody>
          <a:bodyPr/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sample f </a:t>
            </a:r>
            <a:r>
              <a:rPr lang="en-US" altLang="zh-TW" dirty="0" err="1"/>
              <a:t>shouldbe</a:t>
            </a:r>
            <a:r>
              <a:rPr lang="en-US" altLang="zh-TW" dirty="0"/>
              <a:t> twice f(</a:t>
            </a:r>
            <a:r>
              <a:rPr lang="en-US" altLang="zh-TW" dirty="0" err="1"/>
              <a:t>pwm</a:t>
            </a:r>
            <a:r>
              <a:rPr lang="en-US" altLang="zh-TW"/>
              <a:t> 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638107-8ACD-4A0E-9793-DC1A524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8B51B5-281E-4B87-8C08-0A46657B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2078324"/>
            <a:ext cx="7833360" cy="41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96503"/>
      </p:ext>
    </p:extLst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FEE0B-65E4-40CE-A6CA-75B2340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名詞解釋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39FEA-B238-49A0-A764-1576CAD9B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2788920"/>
          </a:xfrm>
        </p:spPr>
        <p:txBody>
          <a:bodyPr/>
          <a:lstStyle/>
          <a:p>
            <a:r>
              <a:rPr lang="en-US" altLang="zh-TW" dirty="0"/>
              <a:t>Backlash : </a:t>
            </a:r>
            <a:r>
              <a:rPr lang="en-US" altLang="zh-TW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PV array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: </a:t>
            </a:r>
            <a:r>
              <a:rPr lang="zh-TW" altLang="en-US" dirty="0"/>
              <a:t>太陽能模組</a:t>
            </a:r>
            <a:endParaRPr lang="en-US" altLang="zh-TW" dirty="0"/>
          </a:p>
          <a:p>
            <a:r>
              <a:rPr lang="en-US" altLang="zh-TW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C-rate </a:t>
            </a:r>
            <a:r>
              <a:rPr lang="en-US" altLang="zh-TW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:LINK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880B0A-1025-4DE2-A435-22A2CC3C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705198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78199-2C8C-445C-B42D-09EAF5D6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Motor </a:t>
            </a:r>
            <a:r>
              <a:rPr lang="zh-TW" altLang="en-US" dirty="0"/>
              <a:t>種類的分析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A6C05-9EB8-4F96-B792-FDD7ADE0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080375" cy="2047240"/>
          </a:xfrm>
        </p:spPr>
        <p:txBody>
          <a:bodyPr/>
          <a:lstStyle/>
          <a:p>
            <a:r>
              <a:rPr lang="en-US" altLang="zh-TW" dirty="0"/>
              <a:t>brushed DC motors </a:t>
            </a:r>
          </a:p>
          <a:p>
            <a:pPr lvl="1"/>
            <a:r>
              <a:rPr lang="en-US" altLang="zh-TW" dirty="0"/>
              <a:t>Cheap</a:t>
            </a:r>
          </a:p>
          <a:p>
            <a:pPr lvl="1"/>
            <a:r>
              <a:rPr lang="en-US" altLang="zh-TW" dirty="0"/>
              <a:t>Efficient 75-80%</a:t>
            </a:r>
          </a:p>
          <a:p>
            <a:pPr lvl="1"/>
            <a:r>
              <a:rPr lang="en-US" altLang="zh-TW" dirty="0"/>
              <a:t>Less efficient</a:t>
            </a:r>
          </a:p>
          <a:p>
            <a:pPr lvl="2"/>
            <a:r>
              <a:rPr lang="en-US" altLang="zh-TW" dirty="0"/>
              <a:t> commutator create noisy</a:t>
            </a:r>
          </a:p>
          <a:p>
            <a:pPr lvl="2"/>
            <a:r>
              <a:rPr lang="en-US" altLang="zh-TW" dirty="0"/>
              <a:t>Commutator brushes </a:t>
            </a:r>
            <a:r>
              <a:rPr lang="en-US" altLang="zh-TW" dirty="0" err="1"/>
              <a:t>wera</a:t>
            </a:r>
            <a:r>
              <a:rPr lang="en-US" altLang="zh-TW" dirty="0"/>
              <a:t> out by keep touching to the shaft</a:t>
            </a:r>
          </a:p>
          <a:p>
            <a:pPr lvl="1"/>
            <a:r>
              <a:rPr lang="en-US" altLang="zh-TW" dirty="0"/>
              <a:t>This rotor is inside a stator</a:t>
            </a:r>
          </a:p>
          <a:p>
            <a:pPr lvl="1"/>
            <a:r>
              <a:rPr lang="en-US" altLang="zh-TW" dirty="0"/>
              <a:t>The rotor assembly contains the </a:t>
            </a:r>
            <a:r>
              <a:rPr lang="en-US" altLang="zh-TW" dirty="0" err="1"/>
              <a:t>armatur</a:t>
            </a:r>
            <a:r>
              <a:rPr lang="zh-TW" altLang="en-US" dirty="0"/>
              <a:t> </a:t>
            </a:r>
            <a:r>
              <a:rPr lang="en-US" altLang="zh-TW" dirty="0"/>
              <a:t>or a wire coil,</a:t>
            </a:r>
          </a:p>
          <a:p>
            <a:pPr lvl="2"/>
            <a:r>
              <a:rPr lang="en-US" altLang="zh-TW" dirty="0"/>
              <a:t>wire coil insulated by metal laminations as well as </a:t>
            </a:r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commutator</a:t>
            </a:r>
            <a:r>
              <a:rPr lang="en-US" altLang="zh-TW" dirty="0"/>
              <a:t> rings and the output shaft</a:t>
            </a:r>
          </a:p>
          <a:p>
            <a:pPr lvl="1"/>
            <a:r>
              <a:rPr lang="en-US" altLang="zh-TW" dirty="0"/>
              <a:t>The stator, outside housing of the motor, contains a permanent magnet field</a:t>
            </a:r>
          </a:p>
          <a:p>
            <a:pPr lvl="2"/>
            <a:r>
              <a:rPr lang="en-US" altLang="zh-TW" dirty="0"/>
              <a:t>permanent magnet field created by permanent magnet or some unmoving electromagnet coil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6666AC-F884-4E5F-ACC8-ED15665F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532175-222D-4331-8D74-9A37CF36AE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4099650"/>
            <a:ext cx="4307088" cy="29108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BB121F-9808-4861-BD84-5B2F9EE58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69813" y="4099650"/>
            <a:ext cx="2583095" cy="2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1638"/>
      </p:ext>
    </p:extLst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4A61A-7871-4745-ADC6-5EBC9281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</a:t>
            </a:r>
            <a:r>
              <a:rPr lang="zh-TW" altLang="en-US" dirty="0"/>
              <a:t>種類的分析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09DF0-4B44-47AF-90A6-A6885CF8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2240280"/>
          </a:xfrm>
        </p:spPr>
        <p:txBody>
          <a:bodyPr/>
          <a:lstStyle/>
          <a:p>
            <a:r>
              <a:rPr lang="en-US" altLang="zh-TW" dirty="0"/>
              <a:t>brushless DC motors</a:t>
            </a:r>
          </a:p>
          <a:p>
            <a:pPr lvl="1"/>
            <a:r>
              <a:rPr lang="en-US" altLang="zh-TW" dirty="0"/>
              <a:t>Longer lifespan(no brush wear out )</a:t>
            </a:r>
          </a:p>
          <a:p>
            <a:pPr lvl="1"/>
            <a:r>
              <a:rPr lang="en-US" altLang="zh-TW" dirty="0"/>
              <a:t>Efficient 85-90%</a:t>
            </a:r>
          </a:p>
          <a:p>
            <a:pPr lvl="1"/>
            <a:r>
              <a:rPr lang="en-US" altLang="zh-TW" dirty="0"/>
              <a:t>Higher price</a:t>
            </a:r>
          </a:p>
          <a:p>
            <a:pPr lvl="1"/>
            <a:r>
              <a:rPr lang="en-US" altLang="zh-TW" dirty="0"/>
              <a:t>Need encoder to drive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1EA0B6-A1BE-47D1-B9C5-F7BB7C2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33133"/>
      </p:ext>
    </p:extLst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B0AF0-CE0B-432F-A16C-1D2688CA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</a:t>
            </a:r>
            <a:r>
              <a:rPr lang="zh-TW" altLang="en-US" dirty="0"/>
              <a:t>種類的分析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62FCD-260E-4612-8FA8-5B11CE8C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41938"/>
          </a:xfrm>
        </p:spPr>
        <p:txBody>
          <a:bodyPr/>
          <a:lstStyle/>
          <a:p>
            <a:r>
              <a:rPr lang="en-US" altLang="zh-TW" dirty="0"/>
              <a:t>Stepping motor</a:t>
            </a:r>
          </a:p>
          <a:p>
            <a:r>
              <a:rPr lang="en-US" altLang="zh-TW" dirty="0"/>
              <a:t>voltage source inverter</a:t>
            </a:r>
          </a:p>
          <a:p>
            <a:pPr lvl="1"/>
            <a:r>
              <a:rPr lang="en-US" altLang="zh-TW" dirty="0"/>
              <a:t>DC</a:t>
            </a:r>
            <a:r>
              <a:rPr lang="en-US" altLang="zh-TW" dirty="0">
                <a:sym typeface="Wingdings" panose="05000000000000000000" pitchFamily="2" charset="2"/>
              </a:rPr>
              <a:t>AC </a:t>
            </a:r>
            <a:r>
              <a:rPr lang="zh-TW" altLang="en-US" dirty="0">
                <a:sym typeface="Wingdings" panose="05000000000000000000" pitchFamily="2" charset="2"/>
              </a:rPr>
              <a:t>變頻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06D7EE-BF81-4DC7-9132-AE5EAC4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35349"/>
      </p:ext>
    </p:extLst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B8067-A3A3-4D3E-BBD8-80BAF9E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D0AA3-41E4-465D-A4FE-E9FA4751B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95245"/>
          </a:xfrm>
        </p:spPr>
        <p:txBody>
          <a:bodyPr/>
          <a:lstStyle/>
          <a:p>
            <a:r>
              <a:rPr lang="en-US" altLang="zh-TW" dirty="0"/>
              <a:t>Ref </a:t>
            </a:r>
            <a:r>
              <a:rPr lang="zh-TW" altLang="en-US" dirty="0"/>
              <a:t>電壓可以是緩起步的設計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DC5F50-F678-4E8C-8C6C-CE5B6B2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D53FE-6739-4140-B121-0A74996F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1433445"/>
            <a:ext cx="6451600" cy="38825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176746-EBA6-4B11-A255-3F80D445B6B8}"/>
              </a:ext>
            </a:extLst>
          </p:cNvPr>
          <p:cNvSpPr/>
          <p:nvPr/>
        </p:nvSpPr>
        <p:spPr bwMode="auto">
          <a:xfrm>
            <a:off x="1808480" y="3856605"/>
            <a:ext cx="2113280" cy="1060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869176"/>
      </p:ext>
    </p:extLst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7D1A7-E496-44BF-B75D-1D44A35E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7EBD-CE21-4351-B17D-36762062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5341938"/>
          </a:xfrm>
        </p:spPr>
        <p:txBody>
          <a:bodyPr/>
          <a:lstStyle/>
          <a:p>
            <a:r>
              <a:rPr lang="en-US" altLang="zh-TW" dirty="0" err="1"/>
              <a:t>Simplis</a:t>
            </a:r>
            <a:r>
              <a:rPr lang="en-US" altLang="zh-TW" dirty="0"/>
              <a:t> </a:t>
            </a:r>
            <a:r>
              <a:rPr lang="zh-TW" altLang="en-US" dirty="0"/>
              <a:t>獲取 </a:t>
            </a:r>
            <a:r>
              <a:rPr lang="en-US" altLang="zh-TW" dirty="0"/>
              <a:t>BODE</a:t>
            </a:r>
            <a:r>
              <a:rPr lang="zh-TW" altLang="en-US" dirty="0"/>
              <a:t>數據</a:t>
            </a:r>
            <a:endParaRPr lang="en-US" altLang="zh-TW" dirty="0"/>
          </a:p>
          <a:p>
            <a:r>
              <a:rPr lang="en-US" altLang="zh-TW" dirty="0"/>
              <a:t>MATLAB</a:t>
            </a:r>
            <a:r>
              <a:rPr lang="zh-TW" altLang="en-US" dirty="0"/>
              <a:t> 導入</a:t>
            </a:r>
            <a:r>
              <a:rPr lang="en-US" altLang="zh-TW" dirty="0"/>
              <a:t>BODE</a:t>
            </a:r>
            <a:r>
              <a:rPr lang="zh-TW" altLang="en-US" dirty="0"/>
              <a:t>數據 轉為類比電路上的模型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https://www.ixigua.com/home/4230523240850704/?wid_try=1</a:t>
            </a:r>
            <a:endParaRPr lang="en-US" altLang="zh-TW" dirty="0"/>
          </a:p>
          <a:p>
            <a:r>
              <a:rPr lang="en-US" altLang="zh-TW" dirty="0"/>
              <a:t>https://search.bilibili.com/all?keyword=%E6%89%8B%E6%8A%8A%E6%89%8B%E6%95%99%E4%BD%A0%E5%AD%A6%E6%95%B0%E5%AD%97%E7%94%B5%E6%BA%90%E7%B3%BB%E5%88%97&amp;from_source=webtop_search&amp;spm_id_from=333.788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8794B8-7A53-4313-A123-DCC35B5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3438"/>
      </p:ext>
    </p:extLst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0B5C-497D-4336-8824-EA54734E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EC888-4A73-478E-B85B-90CE3E94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41938"/>
          </a:xfrm>
        </p:spPr>
        <p:txBody>
          <a:bodyPr/>
          <a:lstStyle/>
          <a:p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efficiency</a:t>
            </a:r>
          </a:p>
          <a:p>
            <a:r>
              <a:rPr lang="en-US" altLang="zh-TW" dirty="0" err="1"/>
              <a:t>Wordlength</a:t>
            </a:r>
            <a:r>
              <a:rPr lang="en-US" altLang="zh-TW" dirty="0"/>
              <a:t> Quantization </a:t>
            </a:r>
            <a:r>
              <a:rPr lang="zh-TW" altLang="en-US" dirty="0"/>
              <a:t>議題</a:t>
            </a:r>
            <a:endParaRPr lang="en-US" altLang="zh-TW" dirty="0"/>
          </a:p>
          <a:p>
            <a:r>
              <a:rPr lang="en-US" altLang="zh-TW" dirty="0"/>
              <a:t>Clock rate </a:t>
            </a:r>
            <a:r>
              <a:rPr lang="zh-TW" altLang="en-US" dirty="0"/>
              <a:t>規格</a:t>
            </a:r>
            <a:endParaRPr lang="en-US" altLang="zh-TW" dirty="0"/>
          </a:p>
          <a:p>
            <a:r>
              <a:rPr lang="zh-TW" altLang="en-US" dirty="0"/>
              <a:t>電池系統 或是一些新架構</a:t>
            </a:r>
            <a:r>
              <a:rPr lang="en-US" altLang="zh-TW" dirty="0"/>
              <a:t>:</a:t>
            </a:r>
            <a:r>
              <a:rPr lang="en-US" altLang="zh-TW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3E3D4C-3D5D-4F77-B76C-5FD736C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84323"/>
      </p:ext>
    </p:extLst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B443E-1982-47C5-A4CB-080167F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外加的東東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2AB4E-C734-4AFF-B1A5-F19E190E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197215" cy="5341938"/>
          </a:xfrm>
        </p:spPr>
        <p:txBody>
          <a:bodyPr/>
          <a:lstStyle/>
          <a:p>
            <a:r>
              <a:rPr lang="zh-TW" altLang="en-US" dirty="0"/>
              <a:t>驅動</a:t>
            </a:r>
            <a:r>
              <a:rPr lang="en-US" altLang="zh-TW" dirty="0"/>
              <a:t>switch</a:t>
            </a:r>
            <a:r>
              <a:rPr lang="zh-TW" altLang="en-US" dirty="0"/>
              <a:t>電路 需與主電路進行隔離</a:t>
            </a:r>
            <a:endParaRPr lang="en-US" altLang="zh-TW" dirty="0"/>
          </a:p>
          <a:p>
            <a:r>
              <a:rPr lang="zh-TW" altLang="en-US" dirty="0"/>
              <a:t>增強驅動信號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E4856-59A8-4421-9124-F3E54648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804394-7AD0-4B0D-A21F-556A32CF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014132"/>
            <a:ext cx="5862320" cy="3257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BDA2AA-41A5-40CC-8540-092F7041C1A1}"/>
              </a:ext>
            </a:extLst>
          </p:cNvPr>
          <p:cNvSpPr/>
          <p:nvPr/>
        </p:nvSpPr>
        <p:spPr bwMode="auto">
          <a:xfrm>
            <a:off x="5069840" y="4124960"/>
            <a:ext cx="711200" cy="11379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695EA7-415A-4383-87F0-C836CD428E6C}"/>
              </a:ext>
            </a:extLst>
          </p:cNvPr>
          <p:cNvSpPr txBox="1"/>
          <p:nvPr/>
        </p:nvSpPr>
        <p:spPr>
          <a:xfrm>
            <a:off x="5069840" y="535228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</a:t>
            </a:r>
            <a:r>
              <a:rPr lang="zh-TW" altLang="en-US" dirty="0">
                <a:solidFill>
                  <a:srgbClr val="FF0000"/>
                </a:solidFill>
              </a:rPr>
              <a:t>高功率狀況下使用</a:t>
            </a:r>
          </a:p>
        </p:txBody>
      </p:sp>
    </p:spTree>
    <p:extLst>
      <p:ext uri="{BB962C8B-B14F-4D97-AF65-F5344CB8AC3E}">
        <p14:creationId xmlns:p14="http://schemas.microsoft.com/office/powerpoint/2010/main" val="3889213993"/>
      </p:ext>
    </p:extLst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B443E-1982-47C5-A4CB-080167F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外加的東東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2AB4E-C734-4AFF-B1A5-F19E190E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6" cy="5786120"/>
          </a:xfrm>
        </p:spPr>
        <p:txBody>
          <a:bodyPr/>
          <a:lstStyle/>
          <a:p>
            <a:r>
              <a:rPr lang="zh-TW" altLang="en-US" dirty="0"/>
              <a:t>高頻電路下 需考量 </a:t>
            </a:r>
            <a:r>
              <a:rPr lang="en-US" altLang="zh-TW" dirty="0"/>
              <a:t>crosstalk </a:t>
            </a:r>
            <a:r>
              <a:rPr lang="zh-TW" altLang="en-US" dirty="0"/>
              <a:t>效應</a:t>
            </a:r>
            <a:endParaRPr lang="en-US" altLang="zh-TW" dirty="0"/>
          </a:p>
          <a:p>
            <a:r>
              <a:rPr lang="en-US" altLang="zh-TW" dirty="0"/>
              <a:t>Hard switching </a:t>
            </a:r>
            <a:r>
              <a:rPr lang="zh-TW" altLang="en-US" dirty="0"/>
              <a:t>問題考量 </a:t>
            </a:r>
            <a:r>
              <a:rPr lang="en-US" altLang="zh-TW" dirty="0">
                <a:sym typeface="Wingdings" panose="05000000000000000000" pitchFamily="2" charset="2"/>
              </a:rPr>
              <a:t> EMI </a:t>
            </a:r>
            <a:r>
              <a:rPr lang="zh-TW" altLang="en-US" dirty="0">
                <a:sym typeface="Wingdings" panose="05000000000000000000" pitchFamily="2" charset="2"/>
              </a:rPr>
              <a:t>雜訊</a:t>
            </a:r>
            <a:r>
              <a:rPr lang="en-US" altLang="zh-TW" dirty="0">
                <a:sym typeface="Wingdings" panose="05000000000000000000" pitchFamily="2" charset="2"/>
              </a:rPr>
              <a:t>+</a:t>
            </a:r>
            <a:r>
              <a:rPr lang="zh-TW" altLang="en-US" dirty="0">
                <a:sym typeface="Wingdings" panose="05000000000000000000" pitchFamily="2" charset="2"/>
              </a:rPr>
              <a:t>問題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散熱問題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電壓 </a:t>
            </a:r>
            <a:r>
              <a:rPr lang="en-US" altLang="zh-TW" dirty="0">
                <a:sym typeface="Wingdings" panose="05000000000000000000" pitchFamily="2" charset="2"/>
              </a:rPr>
              <a:t>spec 36-48V </a:t>
            </a:r>
            <a:r>
              <a:rPr lang="zh-TW" altLang="en-US" dirty="0">
                <a:sym typeface="Wingdings" panose="05000000000000000000" pitchFamily="2" charset="2"/>
              </a:rPr>
              <a:t>下一個級距為</a:t>
            </a:r>
            <a:r>
              <a:rPr lang="en-US" altLang="zh-TW" dirty="0">
                <a:sym typeface="Wingdings" panose="05000000000000000000" pitchFamily="2" charset="2"/>
              </a:rPr>
              <a:t>72V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馬達建模 </a:t>
            </a:r>
            <a:r>
              <a:rPr lang="en-US" altLang="zh-TW" dirty="0" err="1">
                <a:sym typeface="Wingdings" panose="05000000000000000000" pitchFamily="2" charset="2"/>
              </a:rPr>
              <a:t>princh</a:t>
            </a:r>
            <a:r>
              <a:rPr lang="en-US" altLang="zh-TW" dirty="0">
                <a:sym typeface="Wingdings" panose="05000000000000000000" pitchFamily="2" charset="2"/>
              </a:rPr>
              <a:t> IL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諧振漕 </a:t>
            </a:r>
            <a:r>
              <a:rPr lang="en-US" altLang="zh-TW" dirty="0">
                <a:sym typeface="Wingdings" panose="05000000000000000000" pitchFamily="2" charset="2"/>
              </a:rPr>
              <a:t>RLC</a:t>
            </a:r>
            <a:r>
              <a:rPr lang="zh-TW" altLang="en-US" dirty="0">
                <a:sym typeface="Wingdings" panose="05000000000000000000" pitchFamily="2" charset="2"/>
              </a:rPr>
              <a:t> 串 比 </a:t>
            </a:r>
            <a:r>
              <a:rPr lang="en-US" altLang="zh-TW" dirty="0">
                <a:sym typeface="Wingdings" panose="05000000000000000000" pitchFamily="2" charset="2"/>
              </a:rPr>
              <a:t>RLC</a:t>
            </a:r>
            <a:r>
              <a:rPr lang="zh-TW" altLang="en-US" dirty="0">
                <a:sym typeface="Wingdings" panose="05000000000000000000" pitchFamily="2" charset="2"/>
              </a:rPr>
              <a:t> 並聯更為常見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LCC</a:t>
            </a:r>
            <a:r>
              <a:rPr lang="zh-TW" altLang="en-US" dirty="0">
                <a:sym typeface="Wingdings" panose="05000000000000000000" pitchFamily="2" charset="2"/>
              </a:rPr>
              <a:t> 多出來的</a:t>
            </a:r>
            <a:r>
              <a:rPr lang="en-US" altLang="zh-TW" dirty="0">
                <a:sym typeface="Wingdings" panose="05000000000000000000" pitchFamily="2" charset="2"/>
              </a:rPr>
              <a:t>C</a:t>
            </a:r>
            <a:r>
              <a:rPr lang="zh-TW" altLang="en-US" dirty="0">
                <a:sym typeface="Wingdings" panose="05000000000000000000" pitchFamily="2" charset="2"/>
              </a:rPr>
              <a:t> 可以去處理 </a:t>
            </a:r>
            <a:r>
              <a:rPr lang="en-US" altLang="zh-TW" dirty="0">
                <a:sym typeface="Wingdings" panose="05000000000000000000" pitchFamily="2" charset="2"/>
              </a:rPr>
              <a:t>transformer </a:t>
            </a:r>
            <a:r>
              <a:rPr lang="zh-TW" altLang="en-US" dirty="0">
                <a:sym typeface="Wingdings" panose="05000000000000000000" pitchFamily="2" charset="2"/>
              </a:rPr>
              <a:t>的漏電桿問題  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E4856-59A8-4421-9124-F3E54648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6820"/>
      </p:ext>
    </p:extLst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156754</TotalTime>
  <Words>612</Words>
  <Application>Microsoft Office PowerPoint</Application>
  <PresentationFormat>如螢幕大小 (4:3)</PresentationFormat>
  <Paragraphs>99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DC Motor 種類的分析</vt:lpstr>
      <vt:lpstr>Motor 種類的分析</vt:lpstr>
      <vt:lpstr>Motor 種類的分析</vt:lpstr>
      <vt:lpstr>Experiment</vt:lpstr>
      <vt:lpstr>Experiment</vt:lpstr>
      <vt:lpstr>Experiment 評估</vt:lpstr>
      <vt:lpstr>Experiment 外加的東東</vt:lpstr>
      <vt:lpstr>Experiment 外加的東東</vt:lpstr>
      <vt:lpstr>找資料</vt:lpstr>
      <vt:lpstr>数字控制系统的实现方法及其软件工作流</vt:lpstr>
      <vt:lpstr>数字控制系统的实现方法及其软件工作流</vt:lpstr>
      <vt:lpstr>数字控制系统的实现方法及其软件工作流</vt:lpstr>
      <vt:lpstr>名詞解釋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7109</cp:revision>
  <dcterms:created xsi:type="dcterms:W3CDTF">2018-10-07T16:26:11Z</dcterms:created>
  <dcterms:modified xsi:type="dcterms:W3CDTF">2021-10-26T17:38:09Z</dcterms:modified>
</cp:coreProperties>
</file>