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1373" r:id="rId2"/>
    <p:sldId id="1391" r:id="rId3"/>
    <p:sldId id="1395" r:id="rId4"/>
    <p:sldId id="1397" r:id="rId5"/>
    <p:sldId id="1415" r:id="rId6"/>
    <p:sldId id="1396" r:id="rId7"/>
    <p:sldId id="1398" r:id="rId8"/>
    <p:sldId id="139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jigj-gfmg tung" initials="gt" lastIdx="1" clrIdx="0">
    <p:extLst>
      <p:ext uri="{19B8F6BF-5375-455C-9EA6-DF929625EA0E}">
        <p15:presenceInfo xmlns:p15="http://schemas.microsoft.com/office/powerpoint/2012/main" userId="99cf9b7282c054dd" providerId="Windows Live"/>
      </p:ext>
    </p:extLst>
  </p:cmAuthor>
  <p:cmAuthor id="2" name="CWW" initials="C" lastIdx="2" clrIdx="1">
    <p:extLst>
      <p:ext uri="{19B8F6BF-5375-455C-9EA6-DF929625EA0E}">
        <p15:presenceInfo xmlns:p15="http://schemas.microsoft.com/office/powerpoint/2012/main" userId="CW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99"/>
    <a:srgbClr val="FFFFFF"/>
    <a:srgbClr val="DF7C7C"/>
    <a:srgbClr val="A3CF79"/>
    <a:srgbClr val="E6E6E6"/>
    <a:srgbClr val="DDE2CD"/>
    <a:srgbClr val="FFFF99"/>
    <a:srgbClr val="D4EDFF"/>
    <a:srgbClr val="ADC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 autoAdjust="0"/>
    <p:restoredTop sz="78049" autoAdjust="0"/>
  </p:normalViewPr>
  <p:slideViewPr>
    <p:cSldViewPr snapToGrid="0">
      <p:cViewPr varScale="1">
        <p:scale>
          <a:sx n="89" d="100"/>
          <a:sy n="89" d="100"/>
        </p:scale>
        <p:origin x="2598" y="9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B0E6-5ADD-4734-8226-FB8F9A585011}" type="datetimeFigureOut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66AA6-6680-4EAF-9C7C-D332617C48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M_Cortex-A9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Zynq-7000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5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 err="1"/>
              <a:t>architechture</a:t>
            </a:r>
            <a:r>
              <a:rPr lang="en-US" altLang="zh-TW" b="1" dirty="0"/>
              <a:t> cache size, pipeline depth (3-stage, 5-stage, or 8-stage), embedded peripherals, memory management unit, and bus-interfaces</a:t>
            </a: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MicroBlaze's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overall throughput is substantially less than a comparable hard CPU core (such as the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RM Cortex-A9"/>
              </a:rPr>
              <a:t>ARM Cortex-A9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Zynq-7000"/>
              </a:rPr>
              <a:t>Zynq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 32-bit/64-bit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93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86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16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314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82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1588" y="279400"/>
            <a:ext cx="8912225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096963" y="4413250"/>
            <a:ext cx="1387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03575" y="2924175"/>
            <a:ext cx="259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3733800"/>
            <a:ext cx="55753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9208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7ECE6CB-6078-46ED-AA80-4B9B7B320C9C}" type="datetime1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06097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11D47-4C42-45CA-B28F-307CAA761D39}" type="datetime1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42884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19888" y="152400"/>
            <a:ext cx="2112962" cy="6027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77825" y="152400"/>
            <a:ext cx="6189663" cy="60277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32341-A4CF-45FE-8984-7DA99ABE711A}" type="datetime1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38107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E61EC-1AA2-42D1-BA7E-16D796C35177}" type="datetime1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9D74-7E68-488F-8DC0-0AFD81C31774}" type="datetime1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4471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7825" y="838200"/>
            <a:ext cx="4140200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838200"/>
            <a:ext cx="4141788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1CD3B-D36B-49D6-B3E8-EDA101F0619C}" type="datetime1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0382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2BD4-73D2-4111-801D-594CCD90AFD9}" type="datetime1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92306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6EC72-734B-4FD7-9DF3-B702BB661E1A}" type="datetime1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1082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0C259-413A-4F08-A24F-613AF4C6D49F}" type="datetime1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784435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0C075-AB8A-43F4-ACE6-0AF5044F9092}" type="datetime1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67154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6E690-F91E-4B39-9E4B-5AE249E2A24D}" type="datetime1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65173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77825" y="838200"/>
            <a:ext cx="843438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18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8963" y="6461125"/>
            <a:ext cx="18748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3A26CBC-0D7E-4446-847A-A02803CDE270}" type="datetime1">
              <a:rPr lang="zh-TW" altLang="en-US" smtClean="0"/>
              <a:pPr/>
              <a:t>2021/5/5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5488" y="6445250"/>
            <a:ext cx="1636712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6197600"/>
            <a:ext cx="5889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34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"/>
  </p:transition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6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4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22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2533719" y="4366889"/>
            <a:ext cx="5575300" cy="1752600"/>
          </a:xfrm>
        </p:spPr>
        <p:txBody>
          <a:bodyPr/>
          <a:lstStyle/>
          <a:p>
            <a:r>
              <a:rPr lang="en-US" altLang="zh-TW" sz="2800" dirty="0"/>
              <a:t>Presenter: </a:t>
            </a:r>
            <a:r>
              <a:rPr lang="en-US" altLang="zh-TW" sz="2800" dirty="0" err="1"/>
              <a:t>Kuan</a:t>
            </a:r>
            <a:r>
              <a:rPr lang="en-US" altLang="zh-TW" sz="2800" dirty="0"/>
              <a:t>-</a:t>
            </a:r>
            <a:r>
              <a:rPr lang="en-US" altLang="zh-TW" sz="2800" dirty="0" err="1"/>
              <a:t>Hsun</a:t>
            </a:r>
            <a:r>
              <a:rPr lang="en-US" altLang="zh-TW" sz="2800" dirty="0"/>
              <a:t>-Duh</a:t>
            </a:r>
          </a:p>
          <a:p>
            <a:r>
              <a:rPr lang="en-US" altLang="zh-TW" sz="2800" dirty="0"/>
              <a:t>Advisor: Cheng-Wen Wu</a:t>
            </a:r>
          </a:p>
          <a:p>
            <a:r>
              <a:rPr lang="en-US" altLang="zh-TW" sz="2800"/>
              <a:t>2021/04/01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771525" y="848041"/>
            <a:ext cx="7772400" cy="657232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altLang="zh-TW" sz="4000" dirty="0"/>
              <a:t>Weekly Report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65221735"/>
      </p:ext>
    </p:extLst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681E5-B2B3-4FD4-9D6F-4218C7B8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UART communication with FPGA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9FF4B1-CAAF-4AE8-9165-F27EE67D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IP List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/>
              <a:t>MicroBlaze</a:t>
            </a:r>
            <a:r>
              <a:rPr lang="en-US" altLang="zh-TW" dirty="0"/>
              <a:t>(soft-core processor)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Architechture</a:t>
            </a:r>
            <a:r>
              <a:rPr lang="en-US" altLang="zh-TW" dirty="0"/>
              <a:t> can be configurable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Enable interrupt mode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Interrupt module cannot have empty connection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Uart_16550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Axi_uartlite</a:t>
            </a:r>
            <a:r>
              <a:rPr lang="en-US" altLang="zh-TW" dirty="0"/>
              <a:t> cannot be used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Connect the interrupt line to the </a:t>
            </a:r>
            <a:r>
              <a:rPr lang="en-US" altLang="zh-TW" dirty="0" err="1"/>
              <a:t>microblaze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en-US" altLang="zh-TW" dirty="0"/>
              <a:t>CP2102 has a max baud rate of 1 Mbps. 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FD1CD1-7128-403F-8046-C5CB444A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46C7F4-69DC-48A1-8E21-A187227D7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90" y="1246110"/>
            <a:ext cx="3585210" cy="158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7DC25-F6D4-4E07-A1DF-22F21A2C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 C code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262C40-3DC7-43E3-AF00-BDC381E5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Prog  </a:t>
            </a:r>
            <a:r>
              <a:rPr lang="en-US" altLang="zh-TW" dirty="0" err="1"/>
              <a:t>Image_filter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Step1 PC send a photo (bmp format )to FPGA and store data in local cache.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Step2 </a:t>
            </a:r>
            <a:r>
              <a:rPr lang="en-US" altLang="zh-TW" dirty="0" err="1"/>
              <a:t>microblaze</a:t>
            </a:r>
            <a:r>
              <a:rPr lang="en-US" altLang="zh-TW" dirty="0"/>
              <a:t> processor do some calculation with pixel value(255-pixel value)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Step3 FPGA send back the calculated data to PC port and store the data as bmp format.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56244A-E525-4070-B2C3-5505FEEB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78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19C71-5538-47F3-9365-C64FA0BA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 C code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ACB87-5B86-45F6-93CC-E12E1C83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teraterm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傳送資料時 必須選用二進制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 日記生成圖片時 必須選用二進制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若程式中迴圈失效 可能是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FPGA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設計的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memory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不足夠使用導致 迴圈設計失效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FPGA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design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memory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大小可於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Linker Script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文件中查看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Uart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傳輸中若遇到資料遺失 可用兩種方法解決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 “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sleep.h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加入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wait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的設計 若上述方法仍無法解決則可依 缺失的資料數補足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data 0x00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 “xuartns550_i.h”#include “xuartns550.h“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uart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driver C code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函式庫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 &lt;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stdlib.h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記憶體宣告函式庫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A493EB-2038-4DCE-897F-4BF61BB5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81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91ECD-27BA-4A7E-BA1D-06BCC925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design flow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25F3DE-64BA-4224-A44D-9833CC82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06ADB7F-A314-4FE8-9C52-8E271F891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692" y="2464511"/>
            <a:ext cx="2143468" cy="11852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5E2DB3-3F4B-4CA5-925D-D308B4A9BC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7" y="1767461"/>
            <a:ext cx="1673575" cy="1394101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70E84B5-8B7B-42A7-90DA-443CD43179D7}"/>
              </a:ext>
            </a:extLst>
          </p:cNvPr>
          <p:cNvCxnSpPr/>
          <p:nvPr/>
        </p:nvCxnSpPr>
        <p:spPr bwMode="auto">
          <a:xfrm>
            <a:off x="3173506" y="2657139"/>
            <a:ext cx="202243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2A6C2F9-3007-4533-BA98-2CECF14E22E2}"/>
              </a:ext>
            </a:extLst>
          </p:cNvPr>
          <p:cNvCxnSpPr>
            <a:cxnSpLocks/>
          </p:cNvCxnSpPr>
          <p:nvPr/>
        </p:nvCxnSpPr>
        <p:spPr bwMode="auto">
          <a:xfrm flipH="1">
            <a:off x="2904565" y="3364454"/>
            <a:ext cx="18610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B2B9CE-9E16-4624-ACB6-3904F90198ED}"/>
              </a:ext>
            </a:extLst>
          </p:cNvPr>
          <p:cNvSpPr txBox="1"/>
          <p:nvPr/>
        </p:nvSpPr>
        <p:spPr>
          <a:xfrm>
            <a:off x="3469123" y="209518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 Image 512*512 bmp format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2EB400F-FD8E-4924-B038-47DE38053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92749"/>
            <a:ext cx="1072502" cy="1072502"/>
          </a:xfr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98A2A-16E3-40E5-BE41-6E4F44B39716}"/>
              </a:ext>
            </a:extLst>
          </p:cNvPr>
          <p:cNvSpPr txBox="1"/>
          <p:nvPr/>
        </p:nvSpPr>
        <p:spPr>
          <a:xfrm>
            <a:off x="6396071" y="3677568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Filter process</a:t>
            </a:r>
          </a:p>
          <a:p>
            <a:r>
              <a:rPr lang="en-US" altLang="zh-TW" dirty="0"/>
              <a:t>(255-pixel value)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6B7940-060A-4484-B241-5629FFF10A89}"/>
              </a:ext>
            </a:extLst>
          </p:cNvPr>
          <p:cNvSpPr txBox="1"/>
          <p:nvPr/>
        </p:nvSpPr>
        <p:spPr>
          <a:xfrm>
            <a:off x="2260435" y="351177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 Send back data to PC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A03332C-B209-4B7B-BFA1-B211F34CE93B}"/>
              </a:ext>
            </a:extLst>
          </p:cNvPr>
          <p:cNvSpPr txBox="1"/>
          <p:nvPr/>
        </p:nvSpPr>
        <p:spPr>
          <a:xfrm>
            <a:off x="358783" y="4266086"/>
            <a:ext cx="433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</a:rPr>
              <a:t>Teraterm</a:t>
            </a:r>
            <a:r>
              <a:rPr lang="en-US" altLang="zh-TW" dirty="0">
                <a:solidFill>
                  <a:srgbClr val="000000"/>
                </a:solidFill>
              </a:rPr>
              <a:t> is used monitoring COM PORT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6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C662C-D74A-4ED3-B07C-8C623CE7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Prog1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5ACA0-CE57-4D19-A452-4DB25100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019174"/>
            <a:ext cx="8334375" cy="5160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C31A5E-E1AE-445B-9026-2DBD63F8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B7E094-19AE-440D-B613-18792E532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454" y="1129553"/>
            <a:ext cx="4104942" cy="369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5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1E19F-3F0E-436D-9863-84FF3BF0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Prog2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EDE98F-AB9D-4A31-8987-DE7EE79C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7</a:t>
            </a:fld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89094FD-5E5F-4BA0-AF01-71EFC772B12F}"/>
              </a:ext>
            </a:extLst>
          </p:cNvPr>
          <p:cNvCxnSpPr>
            <a:cxnSpLocks/>
          </p:cNvCxnSpPr>
          <p:nvPr/>
        </p:nvCxnSpPr>
        <p:spPr bwMode="auto">
          <a:xfrm>
            <a:off x="3762375" y="2826545"/>
            <a:ext cx="157162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0070C51-0EA9-4698-83BF-C0F1F1690477}"/>
              </a:ext>
            </a:extLst>
          </p:cNvPr>
          <p:cNvSpPr/>
          <p:nvPr/>
        </p:nvSpPr>
        <p:spPr>
          <a:xfrm>
            <a:off x="3864116" y="2358509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b="1" dirty="0">
                <a:latin typeface="Arial" charset="0"/>
                <a:ea typeface="新細明體" pitchFamily="18" charset="-120"/>
              </a:rPr>
              <a:t>Image filter</a:t>
            </a:r>
            <a:endParaRPr kumimoji="1" lang="zh-TW" altLang="en-US" b="1" dirty="0">
              <a:latin typeface="Arial" charset="0"/>
              <a:ea typeface="新細明體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60D3E28-9D19-45E1-A48A-67D270041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7" t="5219" r="2652" b="16874"/>
          <a:stretch/>
        </p:blipFill>
        <p:spPr>
          <a:xfrm>
            <a:off x="431800" y="1726157"/>
            <a:ext cx="3120855" cy="30179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D4A87A-71B4-41CC-A4E4-991222D098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5" t="4895" r="4145" b="10291"/>
          <a:stretch/>
        </p:blipFill>
        <p:spPr>
          <a:xfrm>
            <a:off x="5515060" y="1726157"/>
            <a:ext cx="3120855" cy="31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9F8B0-F15C-48F9-856F-88EAADB8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D9D4D-9FEF-447D-A21B-A0E3E5192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與昱佑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端 程式互接 傳送圖片或 影像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與亞淇 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control module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互接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DD4DE7-C80A-43BB-9EB0-23828C85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5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C3D466D6-DFEE-4B75-9E06-B170DC1C1510}" vid="{E6CA1D00-3B13-4351-8C77-53AF2CBF90D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135163</TotalTime>
  <Words>373</Words>
  <Application>Microsoft Office PowerPoint</Application>
  <PresentationFormat>如螢幕大小 (4:3)</PresentationFormat>
  <Paragraphs>56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Courier New</vt:lpstr>
      <vt:lpstr>Helvetica</vt:lpstr>
      <vt:lpstr>Symbol</vt:lpstr>
      <vt:lpstr>Times New Roman</vt:lpstr>
      <vt:lpstr>larc</vt:lpstr>
      <vt:lpstr>Weekly Report</vt:lpstr>
      <vt:lpstr>UART communication with FPGA</vt:lpstr>
      <vt:lpstr>SDK C code design</vt:lpstr>
      <vt:lpstr>SDK C code design</vt:lpstr>
      <vt:lpstr>System design flow</vt:lpstr>
      <vt:lpstr>Prog1 Result</vt:lpstr>
      <vt:lpstr>Prog2 Result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kwhou</dc:creator>
  <cp:lastModifiedBy>user</cp:lastModifiedBy>
  <cp:revision>5858</cp:revision>
  <dcterms:created xsi:type="dcterms:W3CDTF">2018-10-07T16:26:11Z</dcterms:created>
  <dcterms:modified xsi:type="dcterms:W3CDTF">2021-05-05T10:30:19Z</dcterms:modified>
</cp:coreProperties>
</file>