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469" r:id="rId2"/>
    <p:sldId id="473" r:id="rId3"/>
    <p:sldId id="470" r:id="rId4"/>
    <p:sldId id="471" r:id="rId5"/>
    <p:sldId id="467" r:id="rId6"/>
    <p:sldId id="472" r:id="rId7"/>
    <p:sldId id="474" r:id="rId8"/>
  </p:sldIdLst>
  <p:sldSz cx="25203150" cy="12601575"/>
  <p:notesSz cx="6858000" cy="9144000"/>
  <p:defaultTextStyle>
    <a:defPPr>
      <a:defRPr lang="zh-TW"/>
    </a:defPPr>
    <a:lvl1pPr marL="0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79664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59329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38990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18660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398319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477989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557648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37317" algn="l" defTabSz="21593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71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00"/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>
      <p:cViewPr>
        <p:scale>
          <a:sx n="38" d="100"/>
          <a:sy n="38" d="100"/>
        </p:scale>
        <p:origin x="-56" y="140"/>
      </p:cViewPr>
      <p:guideLst>
        <p:guide orient="horz" pos="3971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A6395-CE59-4FC2-B579-E0E00BEAE8FC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888CF-880B-4CA4-9B4E-FF74A01FE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1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90236" y="3914657"/>
            <a:ext cx="21422678" cy="27011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80473" y="7140892"/>
            <a:ext cx="17642205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88CA-0329-497A-9F57-A6E6F77348EA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02B8-F4FF-4E6B-BBEF-B74A865060B8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8272284" y="504648"/>
            <a:ext cx="5670709" cy="107521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60157" y="504648"/>
            <a:ext cx="16592074" cy="107521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4E55-DA40-4BC5-93D9-174D04777220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68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5DF4-C519-432A-80C5-DD246056D32B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0875" y="8097680"/>
            <a:ext cx="21422678" cy="2502813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90875" y="5341086"/>
            <a:ext cx="21422678" cy="2756594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8013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4040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2054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0067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6410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E9D-7873-4D8A-B4FA-3292F8F0E4ED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60158" y="2940368"/>
            <a:ext cx="11131391" cy="8316457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811601" y="2940368"/>
            <a:ext cx="11131391" cy="8316457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B21E-781D-4159-96EA-5BE7AB3DFC14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0158" y="2820770"/>
            <a:ext cx="11135768" cy="1175563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135" indent="0">
              <a:buNone/>
              <a:defRPr sz="4700" b="1"/>
            </a:lvl2pPr>
            <a:lvl3pPr marL="2160270" indent="0">
              <a:buNone/>
              <a:defRPr sz="4300" b="1"/>
            </a:lvl3pPr>
            <a:lvl4pPr marL="3240405" indent="0">
              <a:buNone/>
              <a:defRPr sz="3800" b="1"/>
            </a:lvl4pPr>
            <a:lvl5pPr marL="4320540" indent="0">
              <a:buNone/>
              <a:defRPr sz="3800" b="1"/>
            </a:lvl5pPr>
            <a:lvl6pPr marL="5400675" indent="0">
              <a:buNone/>
              <a:defRPr sz="3800" b="1"/>
            </a:lvl6pPr>
            <a:lvl7pPr marL="6480810" indent="0">
              <a:buNone/>
              <a:defRPr sz="3800" b="1"/>
            </a:lvl7pPr>
            <a:lvl8pPr marL="7560945" indent="0">
              <a:buNone/>
              <a:defRPr sz="3800" b="1"/>
            </a:lvl8pPr>
            <a:lvl9pPr marL="8641080" indent="0">
              <a:buNone/>
              <a:defRPr sz="3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60158" y="3996333"/>
            <a:ext cx="11135768" cy="726049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2802852" y="2820770"/>
            <a:ext cx="11140142" cy="1175563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135" indent="0">
              <a:buNone/>
              <a:defRPr sz="4700" b="1"/>
            </a:lvl2pPr>
            <a:lvl3pPr marL="2160270" indent="0">
              <a:buNone/>
              <a:defRPr sz="4300" b="1"/>
            </a:lvl3pPr>
            <a:lvl4pPr marL="3240405" indent="0">
              <a:buNone/>
              <a:defRPr sz="3800" b="1"/>
            </a:lvl4pPr>
            <a:lvl5pPr marL="4320540" indent="0">
              <a:buNone/>
              <a:defRPr sz="3800" b="1"/>
            </a:lvl5pPr>
            <a:lvl6pPr marL="5400675" indent="0">
              <a:buNone/>
              <a:defRPr sz="3800" b="1"/>
            </a:lvl6pPr>
            <a:lvl7pPr marL="6480810" indent="0">
              <a:buNone/>
              <a:defRPr sz="3800" b="1"/>
            </a:lvl7pPr>
            <a:lvl8pPr marL="7560945" indent="0">
              <a:buNone/>
              <a:defRPr sz="3800" b="1"/>
            </a:lvl8pPr>
            <a:lvl9pPr marL="8641080" indent="0">
              <a:buNone/>
              <a:defRPr sz="3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2802852" y="3996333"/>
            <a:ext cx="11140142" cy="726049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1E50-E616-4750-9484-BD9250962AD6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1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F13-59C3-4125-9081-44D9CE1A718F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90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077D-5780-4BF8-B0C8-B6DA00716978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7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0159" y="501729"/>
            <a:ext cx="8291663" cy="2135267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53732" y="501730"/>
            <a:ext cx="14089261" cy="10755095"/>
          </a:xfrm>
        </p:spPr>
        <p:txBody>
          <a:bodyPr/>
          <a:lstStyle>
            <a:lvl1pPr>
              <a:defRPr sz="7600"/>
            </a:lvl1pPr>
            <a:lvl2pPr>
              <a:defRPr sz="66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60159" y="2636997"/>
            <a:ext cx="8291663" cy="8619828"/>
          </a:xfrm>
        </p:spPr>
        <p:txBody>
          <a:bodyPr/>
          <a:lstStyle>
            <a:lvl1pPr marL="0" indent="0">
              <a:buNone/>
              <a:defRPr sz="3300"/>
            </a:lvl1pPr>
            <a:lvl2pPr marL="1080135" indent="0">
              <a:buNone/>
              <a:defRPr sz="2800"/>
            </a:lvl2pPr>
            <a:lvl3pPr marL="2160270" indent="0">
              <a:buNone/>
              <a:defRPr sz="2400"/>
            </a:lvl3pPr>
            <a:lvl4pPr marL="3240405" indent="0">
              <a:buNone/>
              <a:defRPr sz="2100"/>
            </a:lvl4pPr>
            <a:lvl5pPr marL="4320540" indent="0">
              <a:buNone/>
              <a:defRPr sz="2100"/>
            </a:lvl5pPr>
            <a:lvl6pPr marL="5400675" indent="0">
              <a:buNone/>
              <a:defRPr sz="2100"/>
            </a:lvl6pPr>
            <a:lvl7pPr marL="6480810" indent="0">
              <a:buNone/>
              <a:defRPr sz="2100"/>
            </a:lvl7pPr>
            <a:lvl8pPr marL="7560945" indent="0">
              <a:buNone/>
              <a:defRPr sz="2100"/>
            </a:lvl8pPr>
            <a:lvl9pPr marL="8641080" indent="0">
              <a:buNone/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CB0B-F66D-4090-BD36-70CE27660359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9994" y="8821103"/>
            <a:ext cx="15121890" cy="1041381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939994" y="1125974"/>
            <a:ext cx="15121890" cy="7560945"/>
          </a:xfrm>
        </p:spPr>
        <p:txBody>
          <a:bodyPr/>
          <a:lstStyle>
            <a:lvl1pPr marL="0" indent="0">
              <a:buNone/>
              <a:defRPr sz="7600"/>
            </a:lvl1pPr>
            <a:lvl2pPr marL="1080135" indent="0">
              <a:buNone/>
              <a:defRPr sz="6600"/>
            </a:lvl2pPr>
            <a:lvl3pPr marL="2160270" indent="0">
              <a:buNone/>
              <a:defRPr sz="5700"/>
            </a:lvl3pPr>
            <a:lvl4pPr marL="3240405" indent="0">
              <a:buNone/>
              <a:defRPr sz="4700"/>
            </a:lvl4pPr>
            <a:lvl5pPr marL="4320540" indent="0">
              <a:buNone/>
              <a:defRPr sz="4700"/>
            </a:lvl5pPr>
            <a:lvl6pPr marL="5400675" indent="0">
              <a:buNone/>
              <a:defRPr sz="4700"/>
            </a:lvl6pPr>
            <a:lvl7pPr marL="6480810" indent="0">
              <a:buNone/>
              <a:defRPr sz="4700"/>
            </a:lvl7pPr>
            <a:lvl8pPr marL="7560945" indent="0">
              <a:buNone/>
              <a:defRPr sz="4700"/>
            </a:lvl8pPr>
            <a:lvl9pPr marL="8641080" indent="0">
              <a:buNone/>
              <a:defRPr sz="4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39994" y="9862484"/>
            <a:ext cx="15121890" cy="1478934"/>
          </a:xfrm>
        </p:spPr>
        <p:txBody>
          <a:bodyPr/>
          <a:lstStyle>
            <a:lvl1pPr marL="0" indent="0">
              <a:buNone/>
              <a:defRPr sz="3300"/>
            </a:lvl1pPr>
            <a:lvl2pPr marL="1080135" indent="0">
              <a:buNone/>
              <a:defRPr sz="2800"/>
            </a:lvl2pPr>
            <a:lvl3pPr marL="2160270" indent="0">
              <a:buNone/>
              <a:defRPr sz="2400"/>
            </a:lvl3pPr>
            <a:lvl4pPr marL="3240405" indent="0">
              <a:buNone/>
              <a:defRPr sz="2100"/>
            </a:lvl4pPr>
            <a:lvl5pPr marL="4320540" indent="0">
              <a:buNone/>
              <a:defRPr sz="2100"/>
            </a:lvl5pPr>
            <a:lvl6pPr marL="5400675" indent="0">
              <a:buNone/>
              <a:defRPr sz="2100"/>
            </a:lvl6pPr>
            <a:lvl7pPr marL="6480810" indent="0">
              <a:buNone/>
              <a:defRPr sz="2100"/>
            </a:lvl7pPr>
            <a:lvl8pPr marL="7560945" indent="0">
              <a:buNone/>
              <a:defRPr sz="2100"/>
            </a:lvl8pPr>
            <a:lvl9pPr marL="8641080" indent="0">
              <a:buNone/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F7EE-06DD-4D37-928C-662DB7C7CA02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8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prstGeom prst="rect">
            <a:avLst/>
          </a:prstGeom>
        </p:spPr>
        <p:txBody>
          <a:bodyPr vert="horz" lIns="216027" tIns="108014" rIns="216027" bIns="108014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0158" y="2940368"/>
            <a:ext cx="22682835" cy="8316457"/>
          </a:xfrm>
          <a:prstGeom prst="rect">
            <a:avLst/>
          </a:prstGeom>
        </p:spPr>
        <p:txBody>
          <a:bodyPr vert="horz" lIns="216027" tIns="108014" rIns="216027" bIns="10801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60158" y="11679794"/>
            <a:ext cx="5880735" cy="670917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2ED4-0758-444D-9481-1E1523457C24}" type="datetime1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611076" y="11679794"/>
            <a:ext cx="7980998" cy="670917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8062258" y="11679794"/>
            <a:ext cx="5880735" cy="670917"/>
          </a:xfrm>
          <a:prstGeom prst="rect">
            <a:avLst/>
          </a:prstGeom>
        </p:spPr>
        <p:txBody>
          <a:bodyPr vert="horz" lIns="216027" tIns="108014" rIns="216027" bIns="10801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88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2160270" rtl="0" eaLnBrk="1" latinLnBrk="0" hangingPunct="1">
        <a:spcBef>
          <a:spcPct val="0"/>
        </a:spcBef>
        <a:buNone/>
        <a:defRPr sz="1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01" indent="-810101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219" indent="-675084" algn="l" defTabSz="2160270" rtl="0" eaLnBrk="1" latinLnBrk="0" hangingPunct="1">
        <a:spcBef>
          <a:spcPct val="20000"/>
        </a:spcBef>
        <a:buFont typeface="Arial" panose="020B0604020202020204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33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47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60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74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87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1013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1148" indent="-540068" algn="l" defTabSz="21602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67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1080" algn="l" defTabSz="216027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43" y="4343340"/>
            <a:ext cx="11767032" cy="55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3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43" y="4343340"/>
            <a:ext cx="11767032" cy="55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087" y="3400504"/>
            <a:ext cx="4392488" cy="74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14545791" y="7380907"/>
            <a:ext cx="23042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728" y="3400504"/>
            <a:ext cx="4363201" cy="74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43" y="4343340"/>
            <a:ext cx="11767032" cy="55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10441335" y="7740947"/>
            <a:ext cx="640871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43" y="4343340"/>
            <a:ext cx="11767032" cy="55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11377439" y="9141736"/>
            <a:ext cx="165618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大括弧 3"/>
          <p:cNvSpPr/>
          <p:nvPr/>
        </p:nvSpPr>
        <p:spPr>
          <a:xfrm>
            <a:off x="10729367" y="8389019"/>
            <a:ext cx="288032" cy="150543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177639" y="8433850"/>
            <a:ext cx="125293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indent="-74295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資料標準化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sklearn.preprocessing.scale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4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23" y="3924523"/>
            <a:ext cx="1146891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1" name="標題 3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Network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8407" y="3924522"/>
            <a:ext cx="96490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Activation: </a:t>
            </a:r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TW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mean squared error</a:t>
            </a:r>
          </a:p>
          <a:p>
            <a:endParaRPr lang="en-US" altLang="zh-TW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1000</a:t>
            </a:r>
          </a:p>
          <a:p>
            <a:endParaRPr lang="en-US" altLang="zh-TW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= 200</a:t>
            </a:r>
          </a:p>
        </p:txBody>
      </p:sp>
    </p:spTree>
    <p:extLst>
      <p:ext uri="{BB962C8B-B14F-4D97-AF65-F5344CB8AC3E}">
        <p14:creationId xmlns:p14="http://schemas.microsoft.com/office/powerpoint/2010/main" val="22202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62" y="2695664"/>
            <a:ext cx="7192078" cy="965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1" name="標題 3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002" y="2695664"/>
            <a:ext cx="6768752" cy="965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5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0" y="2839471"/>
            <a:ext cx="6730396" cy="936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1" name="標題 3"/>
          <p:cNvSpPr>
            <a:spLocks noGrp="1"/>
          </p:cNvSpPr>
          <p:nvPr>
            <p:ph type="title"/>
          </p:nvPr>
        </p:nvSpPr>
        <p:spPr>
          <a:xfrm>
            <a:off x="1260158" y="504647"/>
            <a:ext cx="22682835" cy="210026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zh-TW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(cont.)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255" y="2839471"/>
            <a:ext cx="6480720" cy="936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 rot="20977706">
            <a:off x="17028192" y="8940026"/>
            <a:ext cx="7013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Lower Loss</a:t>
            </a:r>
            <a:r>
              <a:rPr lang="zh-TW" altLang="en-US" sz="6000" b="1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 </a:t>
            </a:r>
            <a:r>
              <a:rPr lang="en-US" altLang="zh-TW" sz="6000" b="1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&amp; Higher Correlation</a:t>
            </a:r>
          </a:p>
        </p:txBody>
      </p:sp>
    </p:spTree>
    <p:extLst>
      <p:ext uri="{BB962C8B-B14F-4D97-AF65-F5344CB8AC3E}">
        <p14:creationId xmlns:p14="http://schemas.microsoft.com/office/powerpoint/2010/main" val="37399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10607</TotalTime>
  <Words>56</Words>
  <Application>Microsoft Office PowerPoint</Application>
  <PresentationFormat>自訂</PresentationFormat>
  <Paragraphs>26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Preparing Dataset</vt:lpstr>
      <vt:lpstr>Preparing Dataset</vt:lpstr>
      <vt:lpstr>Preparing Dataset</vt:lpstr>
      <vt:lpstr>Preparing Dataset</vt:lpstr>
      <vt:lpstr>Building the Network</vt:lpstr>
      <vt:lpstr>Result</vt:lpstr>
      <vt:lpstr>Result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20171225</dc:title>
  <dc:creator>Jason</dc:creator>
  <cp:lastModifiedBy>Windows User</cp:lastModifiedBy>
  <cp:revision>631</cp:revision>
  <dcterms:created xsi:type="dcterms:W3CDTF">2017-12-25T07:19:30Z</dcterms:created>
  <dcterms:modified xsi:type="dcterms:W3CDTF">2020-05-03T08:04:31Z</dcterms:modified>
</cp:coreProperties>
</file>