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uli" initials="t" lastIdx="1" clrIdx="0">
    <p:extLst>
      <p:ext uri="{19B8F6BF-5375-455C-9EA6-DF929625EA0E}">
        <p15:presenceInfo xmlns:p15="http://schemas.microsoft.com/office/powerpoint/2012/main" userId="tju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56B7-DA07-48FC-A0CD-E27C7B7ED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un MPI program on chameleon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78F0C-F68E-4EB5-BCA3-F315D5F1E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0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A359-D2CD-4390-BDE0-B707133D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appliance in use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0F224E-9103-43AF-9CD7-68867AC7E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806" y="2681849"/>
            <a:ext cx="2571750" cy="2114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22631-00CE-4C65-9C08-DC39BAE784EF}"/>
              </a:ext>
            </a:extLst>
          </p:cNvPr>
          <p:cNvSpPr txBox="1"/>
          <p:nvPr/>
        </p:nvSpPr>
        <p:spPr>
          <a:xfrm>
            <a:off x="923731" y="2444620"/>
            <a:ext cx="4805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appliance in use is MPICH3.3.1 (CentOS 7).  For the other configuration parts, You can use the same as programming assignment 1.</a:t>
            </a:r>
          </a:p>
        </p:txBody>
      </p:sp>
    </p:spTree>
    <p:extLst>
      <p:ext uri="{BB962C8B-B14F-4D97-AF65-F5344CB8AC3E}">
        <p14:creationId xmlns:p14="http://schemas.microsoft.com/office/powerpoint/2010/main" val="157750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A803-D003-4A82-BA7A-61C8B4CF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MPI program on the instance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0F043-EB90-4784-824C-69FB28E71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986" y="1381099"/>
            <a:ext cx="7258791" cy="38814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3E7172-E256-4112-A2C4-6C1BDED81403}"/>
              </a:ext>
            </a:extLst>
          </p:cNvPr>
          <p:cNvSpPr txBox="1"/>
          <p:nvPr/>
        </p:nvSpPr>
        <p:spPr>
          <a:xfrm>
            <a:off x="677334" y="5400049"/>
            <a:ext cx="9150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Mpi_pi.c</a:t>
            </a:r>
            <a:r>
              <a:rPr lang="en-US" dirty="0"/>
              <a:t> is a </a:t>
            </a:r>
            <a:r>
              <a:rPr lang="en-US" dirty="0" err="1"/>
              <a:t>mpi</a:t>
            </a:r>
            <a:r>
              <a:rPr lang="en-US" dirty="0"/>
              <a:t> source program.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</a:t>
            </a:r>
            <a:r>
              <a:rPr lang="en-US" dirty="0" err="1"/>
              <a:t>mpicc</a:t>
            </a:r>
            <a:r>
              <a:rPr lang="en-US" dirty="0"/>
              <a:t> </a:t>
            </a:r>
            <a:r>
              <a:rPr lang="en-US" altLang="zh-CN" dirty="0" err="1"/>
              <a:t>mpi</a:t>
            </a:r>
            <a:r>
              <a:rPr lang="en-US" altLang="zh-CN" dirty="0"/>
              <a:t>_</a:t>
            </a:r>
            <a:r>
              <a:rPr lang="en-US" dirty="0"/>
              <a:t> </a:t>
            </a:r>
            <a:r>
              <a:rPr lang="en-US" dirty="0" err="1"/>
              <a:t>pi.c</a:t>
            </a:r>
            <a:r>
              <a:rPr lang="en-US" dirty="0"/>
              <a:t> – o </a:t>
            </a:r>
            <a:r>
              <a:rPr lang="en-US" dirty="0" err="1"/>
              <a:t>mpi_pi</a:t>
            </a:r>
            <a:r>
              <a:rPr lang="en-US" dirty="0"/>
              <a:t> for compilation and get the executable file </a:t>
            </a:r>
            <a:r>
              <a:rPr lang="en-US" dirty="0" err="1"/>
              <a:t>mpi_pi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we use </a:t>
            </a:r>
            <a:r>
              <a:rPr lang="en-US" dirty="0" err="1"/>
              <a:t>mpiexec</a:t>
            </a:r>
            <a:r>
              <a:rPr lang="en-US" dirty="0"/>
              <a:t> –n 4(the number of processes in use) ./</a:t>
            </a:r>
            <a:r>
              <a:rPr lang="en-US" dirty="0" err="1"/>
              <a:t>mpi_pi</a:t>
            </a:r>
            <a:r>
              <a:rPr lang="en-US" dirty="0"/>
              <a:t>(executable file) to run it. </a:t>
            </a:r>
          </a:p>
        </p:txBody>
      </p:sp>
    </p:spTree>
    <p:extLst>
      <p:ext uri="{BB962C8B-B14F-4D97-AF65-F5344CB8AC3E}">
        <p14:creationId xmlns:p14="http://schemas.microsoft.com/office/powerpoint/2010/main" val="2270359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103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Run MPI program on chameleon</vt:lpstr>
      <vt:lpstr>The appliance in use</vt:lpstr>
      <vt:lpstr>Run MPI program on the 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MPI program on chameleon</dc:title>
  <dc:creator>tjuli</dc:creator>
  <cp:lastModifiedBy>tjuli</cp:lastModifiedBy>
  <cp:revision>2</cp:revision>
  <dcterms:created xsi:type="dcterms:W3CDTF">2019-10-17T15:57:10Z</dcterms:created>
  <dcterms:modified xsi:type="dcterms:W3CDTF">2019-10-17T16:09:15Z</dcterms:modified>
</cp:coreProperties>
</file>