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01"/>
  </p:notesMasterIdLst>
  <p:handoutMasterIdLst>
    <p:handoutMasterId r:id="rId102"/>
  </p:handoutMasterIdLst>
  <p:sldIdLst>
    <p:sldId id="256" r:id="rId3"/>
    <p:sldId id="284" r:id="rId4"/>
    <p:sldId id="265" r:id="rId5"/>
    <p:sldId id="273" r:id="rId6"/>
    <p:sldId id="266" r:id="rId7"/>
    <p:sldId id="267" r:id="rId8"/>
    <p:sldId id="280" r:id="rId9"/>
    <p:sldId id="257" r:id="rId10"/>
    <p:sldId id="283" r:id="rId11"/>
    <p:sldId id="262" r:id="rId12"/>
    <p:sldId id="272" r:id="rId13"/>
    <p:sldId id="271" r:id="rId14"/>
    <p:sldId id="287" r:id="rId15"/>
    <p:sldId id="288" r:id="rId16"/>
    <p:sldId id="275" r:id="rId17"/>
    <p:sldId id="264" r:id="rId18"/>
    <p:sldId id="364" r:id="rId19"/>
    <p:sldId id="276" r:id="rId20"/>
    <p:sldId id="274" r:id="rId21"/>
    <p:sldId id="286" r:id="rId22"/>
    <p:sldId id="285" r:id="rId23"/>
    <p:sldId id="258" r:id="rId24"/>
    <p:sldId id="277" r:id="rId25"/>
    <p:sldId id="278" r:id="rId26"/>
    <p:sldId id="281" r:id="rId27"/>
    <p:sldId id="279" r:id="rId28"/>
    <p:sldId id="282" r:id="rId29"/>
    <p:sldId id="289" r:id="rId30"/>
    <p:sldId id="290" r:id="rId31"/>
    <p:sldId id="291" r:id="rId32"/>
    <p:sldId id="292" r:id="rId33"/>
    <p:sldId id="372" r:id="rId34"/>
    <p:sldId id="373" r:id="rId35"/>
    <p:sldId id="293" r:id="rId36"/>
    <p:sldId id="298" r:id="rId37"/>
    <p:sldId id="294" r:id="rId38"/>
    <p:sldId id="305" r:id="rId39"/>
    <p:sldId id="306" r:id="rId40"/>
    <p:sldId id="307" r:id="rId41"/>
    <p:sldId id="308" r:id="rId42"/>
    <p:sldId id="310" r:id="rId43"/>
    <p:sldId id="314" r:id="rId44"/>
    <p:sldId id="315" r:id="rId45"/>
    <p:sldId id="323" r:id="rId46"/>
    <p:sldId id="324" r:id="rId47"/>
    <p:sldId id="317" r:id="rId48"/>
    <p:sldId id="319" r:id="rId49"/>
    <p:sldId id="321" r:id="rId50"/>
    <p:sldId id="320" r:id="rId51"/>
    <p:sldId id="365" r:id="rId52"/>
    <p:sldId id="366" r:id="rId53"/>
    <p:sldId id="322" r:id="rId54"/>
    <p:sldId id="259" r:id="rId55"/>
    <p:sldId id="325" r:id="rId56"/>
    <p:sldId id="326" r:id="rId57"/>
    <p:sldId id="327" r:id="rId58"/>
    <p:sldId id="328" r:id="rId59"/>
    <p:sldId id="329" r:id="rId60"/>
    <p:sldId id="331" r:id="rId61"/>
    <p:sldId id="332" r:id="rId62"/>
    <p:sldId id="367" r:id="rId63"/>
    <p:sldId id="333" r:id="rId64"/>
    <p:sldId id="368" r:id="rId65"/>
    <p:sldId id="335" r:id="rId66"/>
    <p:sldId id="336" r:id="rId67"/>
    <p:sldId id="337" r:id="rId68"/>
    <p:sldId id="369" r:id="rId69"/>
    <p:sldId id="338" r:id="rId70"/>
    <p:sldId id="339" r:id="rId71"/>
    <p:sldId id="342" r:id="rId72"/>
    <p:sldId id="343" r:id="rId73"/>
    <p:sldId id="344" r:id="rId74"/>
    <p:sldId id="346" r:id="rId75"/>
    <p:sldId id="345" r:id="rId76"/>
    <p:sldId id="347" r:id="rId77"/>
    <p:sldId id="348" r:id="rId78"/>
    <p:sldId id="349" r:id="rId79"/>
    <p:sldId id="370" r:id="rId80"/>
    <p:sldId id="371" r:id="rId81"/>
    <p:sldId id="261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260" r:id="rId93"/>
    <p:sldId id="301" r:id="rId94"/>
    <p:sldId id="361" r:id="rId95"/>
    <p:sldId id="303" r:id="rId96"/>
    <p:sldId id="360" r:id="rId97"/>
    <p:sldId id="362" r:id="rId98"/>
    <p:sldId id="363" r:id="rId99"/>
    <p:sldId id="302" r:id="rId10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39F"/>
    <a:srgbClr val="1E1E1E"/>
    <a:srgbClr val="BFBFBF"/>
    <a:srgbClr val="D9D9D9"/>
    <a:srgbClr val="F5F5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89443" autoAdjust="0"/>
  </p:normalViewPr>
  <p:slideViewPr>
    <p:cSldViewPr>
      <p:cViewPr varScale="1">
        <p:scale>
          <a:sx n="73" d="100"/>
          <a:sy n="73" d="100"/>
        </p:scale>
        <p:origin x="90" y="25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74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3577.7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2697.22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1260.27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spsc::queue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984.08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683.03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493.01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447.29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406.78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SPSC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449.28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6152512"/>
        <c:axId val="276153072"/>
      </c:barChart>
      <c:catAx>
        <c:axId val="2761525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6153072"/>
        <c:crosses val="autoZero"/>
        <c:auto val="1"/>
        <c:lblAlgn val="ctr"/>
        <c:lblOffset val="100"/>
        <c:noMultiLvlLbl val="0"/>
      </c:catAx>
      <c:valAx>
        <c:axId val="27615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615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Sheet1!$B$2:$B$101</c:f>
              <c:numCache>
                <c:formatCode>General</c:formatCode>
                <c:ptCount val="100"/>
                <c:pt idx="0">
                  <c:v>3731</c:v>
                </c:pt>
                <c:pt idx="1">
                  <c:v>4012</c:v>
                </c:pt>
                <c:pt idx="2">
                  <c:v>3830</c:v>
                </c:pt>
                <c:pt idx="3">
                  <c:v>2800</c:v>
                </c:pt>
                <c:pt idx="4">
                  <c:v>3704</c:v>
                </c:pt>
                <c:pt idx="5">
                  <c:v>4368</c:v>
                </c:pt>
                <c:pt idx="6">
                  <c:v>3493</c:v>
                </c:pt>
                <c:pt idx="7">
                  <c:v>4090</c:v>
                </c:pt>
                <c:pt idx="8">
                  <c:v>3593</c:v>
                </c:pt>
                <c:pt idx="9">
                  <c:v>4054</c:v>
                </c:pt>
                <c:pt idx="10">
                  <c:v>3710</c:v>
                </c:pt>
                <c:pt idx="11">
                  <c:v>3117</c:v>
                </c:pt>
                <c:pt idx="12">
                  <c:v>3826</c:v>
                </c:pt>
                <c:pt idx="13">
                  <c:v>3913</c:v>
                </c:pt>
                <c:pt idx="14">
                  <c:v>4416</c:v>
                </c:pt>
                <c:pt idx="15">
                  <c:v>4732</c:v>
                </c:pt>
                <c:pt idx="16">
                  <c:v>4310</c:v>
                </c:pt>
                <c:pt idx="17">
                  <c:v>3593</c:v>
                </c:pt>
                <c:pt idx="18">
                  <c:v>3438</c:v>
                </c:pt>
                <c:pt idx="19">
                  <c:v>4002</c:v>
                </c:pt>
                <c:pt idx="20">
                  <c:v>4137</c:v>
                </c:pt>
                <c:pt idx="21">
                  <c:v>3760</c:v>
                </c:pt>
                <c:pt idx="22">
                  <c:v>2493</c:v>
                </c:pt>
                <c:pt idx="23">
                  <c:v>3828</c:v>
                </c:pt>
                <c:pt idx="24">
                  <c:v>2666</c:v>
                </c:pt>
                <c:pt idx="25">
                  <c:v>3403</c:v>
                </c:pt>
                <c:pt idx="26">
                  <c:v>3820</c:v>
                </c:pt>
                <c:pt idx="27">
                  <c:v>3473</c:v>
                </c:pt>
                <c:pt idx="28">
                  <c:v>4136</c:v>
                </c:pt>
                <c:pt idx="29">
                  <c:v>3250</c:v>
                </c:pt>
                <c:pt idx="30">
                  <c:v>4576</c:v>
                </c:pt>
                <c:pt idx="31">
                  <c:v>3564</c:v>
                </c:pt>
                <c:pt idx="32">
                  <c:v>4048</c:v>
                </c:pt>
                <c:pt idx="33">
                  <c:v>4209</c:v>
                </c:pt>
                <c:pt idx="34">
                  <c:v>4695</c:v>
                </c:pt>
                <c:pt idx="35">
                  <c:v>3106</c:v>
                </c:pt>
                <c:pt idx="36">
                  <c:v>4121</c:v>
                </c:pt>
                <c:pt idx="37">
                  <c:v>3310</c:v>
                </c:pt>
                <c:pt idx="38">
                  <c:v>4219</c:v>
                </c:pt>
                <c:pt idx="39">
                  <c:v>4016</c:v>
                </c:pt>
                <c:pt idx="40">
                  <c:v>3562</c:v>
                </c:pt>
                <c:pt idx="41">
                  <c:v>4167</c:v>
                </c:pt>
                <c:pt idx="42">
                  <c:v>4185</c:v>
                </c:pt>
                <c:pt idx="43">
                  <c:v>3377</c:v>
                </c:pt>
                <c:pt idx="44">
                  <c:v>2732</c:v>
                </c:pt>
                <c:pt idx="45">
                  <c:v>3301</c:v>
                </c:pt>
                <c:pt idx="46">
                  <c:v>3520</c:v>
                </c:pt>
                <c:pt idx="47">
                  <c:v>3184</c:v>
                </c:pt>
                <c:pt idx="48">
                  <c:v>3407</c:v>
                </c:pt>
                <c:pt idx="49">
                  <c:v>2777</c:v>
                </c:pt>
                <c:pt idx="50">
                  <c:v>3712</c:v>
                </c:pt>
                <c:pt idx="51">
                  <c:v>3697</c:v>
                </c:pt>
                <c:pt idx="52">
                  <c:v>2954</c:v>
                </c:pt>
                <c:pt idx="53">
                  <c:v>3662</c:v>
                </c:pt>
                <c:pt idx="54">
                  <c:v>3708</c:v>
                </c:pt>
                <c:pt idx="55">
                  <c:v>3429</c:v>
                </c:pt>
                <c:pt idx="56">
                  <c:v>4531</c:v>
                </c:pt>
                <c:pt idx="57">
                  <c:v>3803</c:v>
                </c:pt>
                <c:pt idx="58">
                  <c:v>4508</c:v>
                </c:pt>
                <c:pt idx="59">
                  <c:v>3156</c:v>
                </c:pt>
                <c:pt idx="60">
                  <c:v>4928</c:v>
                </c:pt>
                <c:pt idx="61">
                  <c:v>3280</c:v>
                </c:pt>
                <c:pt idx="62">
                  <c:v>3843</c:v>
                </c:pt>
                <c:pt idx="63">
                  <c:v>3246</c:v>
                </c:pt>
                <c:pt idx="64">
                  <c:v>3500</c:v>
                </c:pt>
                <c:pt idx="65">
                  <c:v>3190</c:v>
                </c:pt>
                <c:pt idx="66">
                  <c:v>4195</c:v>
                </c:pt>
                <c:pt idx="67">
                  <c:v>2913</c:v>
                </c:pt>
                <c:pt idx="68">
                  <c:v>4817</c:v>
                </c:pt>
                <c:pt idx="69">
                  <c:v>3035</c:v>
                </c:pt>
                <c:pt idx="70">
                  <c:v>3686</c:v>
                </c:pt>
                <c:pt idx="71">
                  <c:v>2506</c:v>
                </c:pt>
                <c:pt idx="72">
                  <c:v>4193</c:v>
                </c:pt>
                <c:pt idx="73">
                  <c:v>2830</c:v>
                </c:pt>
                <c:pt idx="74">
                  <c:v>3249</c:v>
                </c:pt>
                <c:pt idx="75">
                  <c:v>2882</c:v>
                </c:pt>
                <c:pt idx="76">
                  <c:v>3232</c:v>
                </c:pt>
                <c:pt idx="77">
                  <c:v>3305</c:v>
                </c:pt>
                <c:pt idx="78">
                  <c:v>3601</c:v>
                </c:pt>
                <c:pt idx="79">
                  <c:v>3542</c:v>
                </c:pt>
                <c:pt idx="80">
                  <c:v>3364</c:v>
                </c:pt>
                <c:pt idx="81">
                  <c:v>2936</c:v>
                </c:pt>
                <c:pt idx="82">
                  <c:v>3099</c:v>
                </c:pt>
                <c:pt idx="83">
                  <c:v>3153</c:v>
                </c:pt>
                <c:pt idx="84">
                  <c:v>3034</c:v>
                </c:pt>
                <c:pt idx="85">
                  <c:v>2827</c:v>
                </c:pt>
                <c:pt idx="86">
                  <c:v>3405</c:v>
                </c:pt>
                <c:pt idx="87">
                  <c:v>3173</c:v>
                </c:pt>
                <c:pt idx="88">
                  <c:v>3302</c:v>
                </c:pt>
                <c:pt idx="89">
                  <c:v>2897</c:v>
                </c:pt>
                <c:pt idx="90">
                  <c:v>2970</c:v>
                </c:pt>
                <c:pt idx="91">
                  <c:v>3068</c:v>
                </c:pt>
                <c:pt idx="92">
                  <c:v>3674</c:v>
                </c:pt>
                <c:pt idx="93">
                  <c:v>3733</c:v>
                </c:pt>
                <c:pt idx="94">
                  <c:v>3686</c:v>
                </c:pt>
                <c:pt idx="95">
                  <c:v>3248</c:v>
                </c:pt>
                <c:pt idx="96">
                  <c:v>3263</c:v>
                </c:pt>
                <c:pt idx="97">
                  <c:v>3247</c:v>
                </c:pt>
                <c:pt idx="98">
                  <c:v>3555</c:v>
                </c:pt>
                <c:pt idx="99">
                  <c:v>3229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Sheet1!$C$2:$C$101</c:f>
              <c:numCache>
                <c:formatCode>General</c:formatCode>
                <c:ptCount val="100"/>
                <c:pt idx="0">
                  <c:v>2089</c:v>
                </c:pt>
                <c:pt idx="1">
                  <c:v>2873</c:v>
                </c:pt>
                <c:pt idx="2">
                  <c:v>2636</c:v>
                </c:pt>
                <c:pt idx="3">
                  <c:v>2816</c:v>
                </c:pt>
                <c:pt idx="4">
                  <c:v>2535</c:v>
                </c:pt>
                <c:pt idx="5">
                  <c:v>2721</c:v>
                </c:pt>
                <c:pt idx="6">
                  <c:v>2879</c:v>
                </c:pt>
                <c:pt idx="7">
                  <c:v>1874</c:v>
                </c:pt>
                <c:pt idx="8">
                  <c:v>2000</c:v>
                </c:pt>
                <c:pt idx="9">
                  <c:v>2894</c:v>
                </c:pt>
                <c:pt idx="10">
                  <c:v>2604</c:v>
                </c:pt>
                <c:pt idx="11">
                  <c:v>2537</c:v>
                </c:pt>
                <c:pt idx="12">
                  <c:v>2794</c:v>
                </c:pt>
                <c:pt idx="13">
                  <c:v>2568</c:v>
                </c:pt>
                <c:pt idx="14">
                  <c:v>2262</c:v>
                </c:pt>
                <c:pt idx="15">
                  <c:v>2731</c:v>
                </c:pt>
                <c:pt idx="16">
                  <c:v>1885</c:v>
                </c:pt>
                <c:pt idx="17">
                  <c:v>2486</c:v>
                </c:pt>
                <c:pt idx="18">
                  <c:v>2427</c:v>
                </c:pt>
                <c:pt idx="19">
                  <c:v>2718</c:v>
                </c:pt>
                <c:pt idx="20">
                  <c:v>2607</c:v>
                </c:pt>
                <c:pt idx="21">
                  <c:v>2259</c:v>
                </c:pt>
                <c:pt idx="22">
                  <c:v>2706</c:v>
                </c:pt>
                <c:pt idx="23">
                  <c:v>2347</c:v>
                </c:pt>
                <c:pt idx="24">
                  <c:v>2778</c:v>
                </c:pt>
                <c:pt idx="25">
                  <c:v>2218</c:v>
                </c:pt>
                <c:pt idx="26">
                  <c:v>2794</c:v>
                </c:pt>
                <c:pt idx="27">
                  <c:v>2482</c:v>
                </c:pt>
                <c:pt idx="28">
                  <c:v>2718</c:v>
                </c:pt>
                <c:pt idx="29">
                  <c:v>2871</c:v>
                </c:pt>
                <c:pt idx="30">
                  <c:v>2611</c:v>
                </c:pt>
                <c:pt idx="31">
                  <c:v>2344</c:v>
                </c:pt>
                <c:pt idx="32">
                  <c:v>2321</c:v>
                </c:pt>
                <c:pt idx="33">
                  <c:v>2539</c:v>
                </c:pt>
                <c:pt idx="34">
                  <c:v>1890</c:v>
                </c:pt>
                <c:pt idx="35">
                  <c:v>2051</c:v>
                </c:pt>
                <c:pt idx="36">
                  <c:v>2273</c:v>
                </c:pt>
                <c:pt idx="37">
                  <c:v>2032</c:v>
                </c:pt>
                <c:pt idx="38">
                  <c:v>2055</c:v>
                </c:pt>
                <c:pt idx="39">
                  <c:v>2707</c:v>
                </c:pt>
                <c:pt idx="40">
                  <c:v>2582</c:v>
                </c:pt>
                <c:pt idx="41">
                  <c:v>2633</c:v>
                </c:pt>
                <c:pt idx="42">
                  <c:v>2629</c:v>
                </c:pt>
                <c:pt idx="43">
                  <c:v>2627</c:v>
                </c:pt>
                <c:pt idx="44">
                  <c:v>2481</c:v>
                </c:pt>
                <c:pt idx="45">
                  <c:v>2654</c:v>
                </c:pt>
                <c:pt idx="46">
                  <c:v>2695</c:v>
                </c:pt>
                <c:pt idx="47">
                  <c:v>2849</c:v>
                </c:pt>
                <c:pt idx="48">
                  <c:v>2734</c:v>
                </c:pt>
                <c:pt idx="49">
                  <c:v>2690</c:v>
                </c:pt>
                <c:pt idx="50">
                  <c:v>2358</c:v>
                </c:pt>
                <c:pt idx="51">
                  <c:v>2723</c:v>
                </c:pt>
                <c:pt idx="52">
                  <c:v>2712</c:v>
                </c:pt>
                <c:pt idx="53">
                  <c:v>2560</c:v>
                </c:pt>
                <c:pt idx="54">
                  <c:v>2662</c:v>
                </c:pt>
                <c:pt idx="55">
                  <c:v>2721</c:v>
                </c:pt>
                <c:pt idx="56">
                  <c:v>2680</c:v>
                </c:pt>
                <c:pt idx="57">
                  <c:v>2356</c:v>
                </c:pt>
                <c:pt idx="58">
                  <c:v>2613</c:v>
                </c:pt>
                <c:pt idx="59">
                  <c:v>2296</c:v>
                </c:pt>
                <c:pt idx="60">
                  <c:v>2464</c:v>
                </c:pt>
                <c:pt idx="61">
                  <c:v>2450</c:v>
                </c:pt>
                <c:pt idx="62">
                  <c:v>2027</c:v>
                </c:pt>
                <c:pt idx="63">
                  <c:v>2725</c:v>
                </c:pt>
                <c:pt idx="64">
                  <c:v>2371</c:v>
                </c:pt>
                <c:pt idx="65">
                  <c:v>2477</c:v>
                </c:pt>
                <c:pt idx="66">
                  <c:v>2568</c:v>
                </c:pt>
                <c:pt idx="67">
                  <c:v>2886</c:v>
                </c:pt>
                <c:pt idx="68">
                  <c:v>2730</c:v>
                </c:pt>
                <c:pt idx="69">
                  <c:v>2844</c:v>
                </c:pt>
                <c:pt idx="70">
                  <c:v>3164</c:v>
                </c:pt>
                <c:pt idx="71">
                  <c:v>3109</c:v>
                </c:pt>
                <c:pt idx="72">
                  <c:v>3062</c:v>
                </c:pt>
                <c:pt idx="73">
                  <c:v>3197</c:v>
                </c:pt>
                <c:pt idx="74">
                  <c:v>2961</c:v>
                </c:pt>
                <c:pt idx="75">
                  <c:v>2967</c:v>
                </c:pt>
                <c:pt idx="76">
                  <c:v>2768</c:v>
                </c:pt>
                <c:pt idx="77">
                  <c:v>2587</c:v>
                </c:pt>
                <c:pt idx="78">
                  <c:v>2771</c:v>
                </c:pt>
                <c:pt idx="79">
                  <c:v>2963</c:v>
                </c:pt>
                <c:pt idx="80">
                  <c:v>2882</c:v>
                </c:pt>
                <c:pt idx="81">
                  <c:v>2883</c:v>
                </c:pt>
                <c:pt idx="82">
                  <c:v>3085</c:v>
                </c:pt>
                <c:pt idx="83">
                  <c:v>3558</c:v>
                </c:pt>
                <c:pt idx="84">
                  <c:v>3340</c:v>
                </c:pt>
                <c:pt idx="85">
                  <c:v>3097</c:v>
                </c:pt>
                <c:pt idx="86">
                  <c:v>2958</c:v>
                </c:pt>
                <c:pt idx="87">
                  <c:v>3163</c:v>
                </c:pt>
                <c:pt idx="88">
                  <c:v>3349</c:v>
                </c:pt>
                <c:pt idx="89">
                  <c:v>2925</c:v>
                </c:pt>
                <c:pt idx="90">
                  <c:v>2956</c:v>
                </c:pt>
                <c:pt idx="91">
                  <c:v>3190</c:v>
                </c:pt>
                <c:pt idx="92">
                  <c:v>2878</c:v>
                </c:pt>
                <c:pt idx="93">
                  <c:v>2951</c:v>
                </c:pt>
                <c:pt idx="94">
                  <c:v>3486</c:v>
                </c:pt>
                <c:pt idx="95">
                  <c:v>3366</c:v>
                </c:pt>
                <c:pt idx="96">
                  <c:v>3277</c:v>
                </c:pt>
                <c:pt idx="97">
                  <c:v>3149</c:v>
                </c:pt>
                <c:pt idx="98">
                  <c:v>3332</c:v>
                </c:pt>
                <c:pt idx="99">
                  <c:v>3619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Sheet1!$D$2:$D$101</c:f>
              <c:numCache>
                <c:formatCode>General</c:formatCode>
                <c:ptCount val="100"/>
                <c:pt idx="0">
                  <c:v>1386</c:v>
                </c:pt>
                <c:pt idx="1">
                  <c:v>1218</c:v>
                </c:pt>
                <c:pt idx="2">
                  <c:v>1518</c:v>
                </c:pt>
                <c:pt idx="3">
                  <c:v>1564</c:v>
                </c:pt>
                <c:pt idx="4">
                  <c:v>1380</c:v>
                </c:pt>
                <c:pt idx="5">
                  <c:v>1195</c:v>
                </c:pt>
                <c:pt idx="6">
                  <c:v>1284</c:v>
                </c:pt>
                <c:pt idx="7">
                  <c:v>1084</c:v>
                </c:pt>
                <c:pt idx="8">
                  <c:v>1396</c:v>
                </c:pt>
                <c:pt idx="9">
                  <c:v>1158</c:v>
                </c:pt>
                <c:pt idx="10">
                  <c:v>969</c:v>
                </c:pt>
                <c:pt idx="11">
                  <c:v>1507</c:v>
                </c:pt>
                <c:pt idx="12">
                  <c:v>1296</c:v>
                </c:pt>
                <c:pt idx="13">
                  <c:v>1163</c:v>
                </c:pt>
                <c:pt idx="14">
                  <c:v>968</c:v>
                </c:pt>
                <c:pt idx="15">
                  <c:v>1182</c:v>
                </c:pt>
                <c:pt idx="16">
                  <c:v>1329</c:v>
                </c:pt>
                <c:pt idx="17">
                  <c:v>1137</c:v>
                </c:pt>
                <c:pt idx="18">
                  <c:v>1607</c:v>
                </c:pt>
                <c:pt idx="19">
                  <c:v>1155</c:v>
                </c:pt>
                <c:pt idx="20">
                  <c:v>1597</c:v>
                </c:pt>
                <c:pt idx="21">
                  <c:v>1348</c:v>
                </c:pt>
                <c:pt idx="22">
                  <c:v>1321</c:v>
                </c:pt>
                <c:pt idx="23">
                  <c:v>1121</c:v>
                </c:pt>
                <c:pt idx="24">
                  <c:v>1304</c:v>
                </c:pt>
                <c:pt idx="25">
                  <c:v>1652</c:v>
                </c:pt>
                <c:pt idx="26">
                  <c:v>1012</c:v>
                </c:pt>
                <c:pt idx="27">
                  <c:v>1199</c:v>
                </c:pt>
                <c:pt idx="28">
                  <c:v>1263</c:v>
                </c:pt>
                <c:pt idx="29">
                  <c:v>1128</c:v>
                </c:pt>
                <c:pt idx="30">
                  <c:v>1453</c:v>
                </c:pt>
                <c:pt idx="31">
                  <c:v>1447</c:v>
                </c:pt>
                <c:pt idx="32">
                  <c:v>1232</c:v>
                </c:pt>
                <c:pt idx="33">
                  <c:v>894</c:v>
                </c:pt>
                <c:pt idx="34">
                  <c:v>1227</c:v>
                </c:pt>
                <c:pt idx="35">
                  <c:v>1327</c:v>
                </c:pt>
                <c:pt idx="36">
                  <c:v>1195</c:v>
                </c:pt>
                <c:pt idx="37">
                  <c:v>1389</c:v>
                </c:pt>
                <c:pt idx="38">
                  <c:v>1566</c:v>
                </c:pt>
                <c:pt idx="39">
                  <c:v>646</c:v>
                </c:pt>
                <c:pt idx="40">
                  <c:v>1501</c:v>
                </c:pt>
                <c:pt idx="41">
                  <c:v>1291</c:v>
                </c:pt>
                <c:pt idx="42">
                  <c:v>1226</c:v>
                </c:pt>
                <c:pt idx="43">
                  <c:v>1359</c:v>
                </c:pt>
                <c:pt idx="44">
                  <c:v>976</c:v>
                </c:pt>
                <c:pt idx="45">
                  <c:v>1202</c:v>
                </c:pt>
                <c:pt idx="46">
                  <c:v>1213</c:v>
                </c:pt>
                <c:pt idx="47">
                  <c:v>1447</c:v>
                </c:pt>
                <c:pt idx="48">
                  <c:v>1327</c:v>
                </c:pt>
                <c:pt idx="49">
                  <c:v>1064</c:v>
                </c:pt>
                <c:pt idx="50">
                  <c:v>1352</c:v>
                </c:pt>
                <c:pt idx="51">
                  <c:v>1041</c:v>
                </c:pt>
                <c:pt idx="52">
                  <c:v>1320</c:v>
                </c:pt>
                <c:pt idx="53">
                  <c:v>1240</c:v>
                </c:pt>
                <c:pt idx="54">
                  <c:v>1355</c:v>
                </c:pt>
                <c:pt idx="55">
                  <c:v>999</c:v>
                </c:pt>
                <c:pt idx="56">
                  <c:v>1124</c:v>
                </c:pt>
                <c:pt idx="57">
                  <c:v>1618</c:v>
                </c:pt>
                <c:pt idx="58">
                  <c:v>1293</c:v>
                </c:pt>
                <c:pt idx="59">
                  <c:v>1358</c:v>
                </c:pt>
                <c:pt idx="60">
                  <c:v>1217</c:v>
                </c:pt>
                <c:pt idx="61">
                  <c:v>1197</c:v>
                </c:pt>
                <c:pt idx="62">
                  <c:v>1370</c:v>
                </c:pt>
                <c:pt idx="63">
                  <c:v>1353</c:v>
                </c:pt>
                <c:pt idx="64">
                  <c:v>1131</c:v>
                </c:pt>
                <c:pt idx="65">
                  <c:v>1226</c:v>
                </c:pt>
                <c:pt idx="66">
                  <c:v>1165</c:v>
                </c:pt>
                <c:pt idx="67">
                  <c:v>1192</c:v>
                </c:pt>
                <c:pt idx="68">
                  <c:v>1028</c:v>
                </c:pt>
                <c:pt idx="69">
                  <c:v>1006</c:v>
                </c:pt>
                <c:pt idx="70">
                  <c:v>1247</c:v>
                </c:pt>
                <c:pt idx="71">
                  <c:v>1126</c:v>
                </c:pt>
                <c:pt idx="72">
                  <c:v>1045</c:v>
                </c:pt>
                <c:pt idx="73">
                  <c:v>1208</c:v>
                </c:pt>
                <c:pt idx="74">
                  <c:v>1199</c:v>
                </c:pt>
                <c:pt idx="75">
                  <c:v>1396</c:v>
                </c:pt>
                <c:pt idx="76">
                  <c:v>1416</c:v>
                </c:pt>
                <c:pt idx="77">
                  <c:v>1018</c:v>
                </c:pt>
                <c:pt idx="78">
                  <c:v>1288</c:v>
                </c:pt>
                <c:pt idx="79">
                  <c:v>1214</c:v>
                </c:pt>
                <c:pt idx="80">
                  <c:v>1432</c:v>
                </c:pt>
                <c:pt idx="81">
                  <c:v>1142</c:v>
                </c:pt>
                <c:pt idx="82">
                  <c:v>1418</c:v>
                </c:pt>
                <c:pt idx="83">
                  <c:v>1266</c:v>
                </c:pt>
                <c:pt idx="84">
                  <c:v>1270</c:v>
                </c:pt>
                <c:pt idx="85">
                  <c:v>1432</c:v>
                </c:pt>
                <c:pt idx="86">
                  <c:v>1010</c:v>
                </c:pt>
                <c:pt idx="87">
                  <c:v>1357</c:v>
                </c:pt>
                <c:pt idx="88">
                  <c:v>1616</c:v>
                </c:pt>
                <c:pt idx="89">
                  <c:v>1355</c:v>
                </c:pt>
                <c:pt idx="90">
                  <c:v>1305</c:v>
                </c:pt>
                <c:pt idx="91">
                  <c:v>1158</c:v>
                </c:pt>
                <c:pt idx="92">
                  <c:v>1450</c:v>
                </c:pt>
                <c:pt idx="93">
                  <c:v>1090</c:v>
                </c:pt>
                <c:pt idx="94">
                  <c:v>1306</c:v>
                </c:pt>
                <c:pt idx="95">
                  <c:v>1308</c:v>
                </c:pt>
                <c:pt idx="96">
                  <c:v>1208</c:v>
                </c:pt>
                <c:pt idx="97">
                  <c:v>1183</c:v>
                </c:pt>
                <c:pt idx="98">
                  <c:v>1385</c:v>
                </c:pt>
                <c:pt idx="99">
                  <c:v>1171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spsc::queue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Sheet1!$E$2:$E$101</c:f>
              <c:numCache>
                <c:formatCode>General</c:formatCode>
                <c:ptCount val="100"/>
                <c:pt idx="0">
                  <c:v>1249</c:v>
                </c:pt>
                <c:pt idx="1">
                  <c:v>789</c:v>
                </c:pt>
                <c:pt idx="2">
                  <c:v>1644</c:v>
                </c:pt>
                <c:pt idx="3">
                  <c:v>1026</c:v>
                </c:pt>
                <c:pt idx="4">
                  <c:v>1286</c:v>
                </c:pt>
                <c:pt idx="5">
                  <c:v>819</c:v>
                </c:pt>
                <c:pt idx="6">
                  <c:v>771</c:v>
                </c:pt>
                <c:pt idx="7">
                  <c:v>849</c:v>
                </c:pt>
                <c:pt idx="8">
                  <c:v>912</c:v>
                </c:pt>
                <c:pt idx="9">
                  <c:v>1258</c:v>
                </c:pt>
                <c:pt idx="10">
                  <c:v>1076</c:v>
                </c:pt>
                <c:pt idx="11">
                  <c:v>1534</c:v>
                </c:pt>
                <c:pt idx="12">
                  <c:v>900</c:v>
                </c:pt>
                <c:pt idx="13">
                  <c:v>1008</c:v>
                </c:pt>
                <c:pt idx="14">
                  <c:v>976</c:v>
                </c:pt>
                <c:pt idx="15">
                  <c:v>788</c:v>
                </c:pt>
                <c:pt idx="16">
                  <c:v>867</c:v>
                </c:pt>
                <c:pt idx="17">
                  <c:v>848</c:v>
                </c:pt>
                <c:pt idx="18">
                  <c:v>714</c:v>
                </c:pt>
                <c:pt idx="19">
                  <c:v>735</c:v>
                </c:pt>
                <c:pt idx="20">
                  <c:v>1318</c:v>
                </c:pt>
                <c:pt idx="21">
                  <c:v>830</c:v>
                </c:pt>
                <c:pt idx="22">
                  <c:v>755</c:v>
                </c:pt>
                <c:pt idx="23">
                  <c:v>1359</c:v>
                </c:pt>
                <c:pt idx="24">
                  <c:v>1317</c:v>
                </c:pt>
                <c:pt idx="25">
                  <c:v>1419</c:v>
                </c:pt>
                <c:pt idx="26">
                  <c:v>1129</c:v>
                </c:pt>
                <c:pt idx="27">
                  <c:v>926</c:v>
                </c:pt>
                <c:pt idx="28">
                  <c:v>1124</c:v>
                </c:pt>
                <c:pt idx="29">
                  <c:v>1090</c:v>
                </c:pt>
                <c:pt idx="30">
                  <c:v>1164</c:v>
                </c:pt>
                <c:pt idx="31">
                  <c:v>844</c:v>
                </c:pt>
                <c:pt idx="32">
                  <c:v>1347</c:v>
                </c:pt>
                <c:pt idx="33">
                  <c:v>1276</c:v>
                </c:pt>
                <c:pt idx="34">
                  <c:v>1533</c:v>
                </c:pt>
                <c:pt idx="35">
                  <c:v>715</c:v>
                </c:pt>
                <c:pt idx="36">
                  <c:v>813</c:v>
                </c:pt>
                <c:pt idx="37">
                  <c:v>1296</c:v>
                </c:pt>
                <c:pt idx="38">
                  <c:v>797</c:v>
                </c:pt>
                <c:pt idx="39">
                  <c:v>695</c:v>
                </c:pt>
                <c:pt idx="40">
                  <c:v>933</c:v>
                </c:pt>
                <c:pt idx="41">
                  <c:v>848</c:v>
                </c:pt>
                <c:pt idx="42">
                  <c:v>722</c:v>
                </c:pt>
                <c:pt idx="43">
                  <c:v>930</c:v>
                </c:pt>
                <c:pt idx="44">
                  <c:v>932</c:v>
                </c:pt>
                <c:pt idx="45">
                  <c:v>844</c:v>
                </c:pt>
                <c:pt idx="46">
                  <c:v>749</c:v>
                </c:pt>
                <c:pt idx="47">
                  <c:v>1460</c:v>
                </c:pt>
                <c:pt idx="48">
                  <c:v>702</c:v>
                </c:pt>
                <c:pt idx="49">
                  <c:v>774</c:v>
                </c:pt>
                <c:pt idx="50">
                  <c:v>709</c:v>
                </c:pt>
                <c:pt idx="51">
                  <c:v>808</c:v>
                </c:pt>
                <c:pt idx="52">
                  <c:v>966</c:v>
                </c:pt>
                <c:pt idx="53">
                  <c:v>687</c:v>
                </c:pt>
                <c:pt idx="54">
                  <c:v>711</c:v>
                </c:pt>
                <c:pt idx="55">
                  <c:v>851</c:v>
                </c:pt>
                <c:pt idx="56">
                  <c:v>919</c:v>
                </c:pt>
                <c:pt idx="57">
                  <c:v>1476</c:v>
                </c:pt>
                <c:pt idx="58">
                  <c:v>697</c:v>
                </c:pt>
                <c:pt idx="59">
                  <c:v>823</c:v>
                </c:pt>
                <c:pt idx="60">
                  <c:v>968</c:v>
                </c:pt>
                <c:pt idx="61">
                  <c:v>1316</c:v>
                </c:pt>
                <c:pt idx="62">
                  <c:v>1111</c:v>
                </c:pt>
                <c:pt idx="63">
                  <c:v>1016</c:v>
                </c:pt>
                <c:pt idx="64">
                  <c:v>1002</c:v>
                </c:pt>
                <c:pt idx="65">
                  <c:v>719</c:v>
                </c:pt>
                <c:pt idx="66">
                  <c:v>790</c:v>
                </c:pt>
                <c:pt idx="67">
                  <c:v>835</c:v>
                </c:pt>
                <c:pt idx="68">
                  <c:v>1204</c:v>
                </c:pt>
                <c:pt idx="69">
                  <c:v>819</c:v>
                </c:pt>
                <c:pt idx="70">
                  <c:v>825</c:v>
                </c:pt>
                <c:pt idx="71">
                  <c:v>1443</c:v>
                </c:pt>
                <c:pt idx="72">
                  <c:v>899</c:v>
                </c:pt>
                <c:pt idx="73">
                  <c:v>996</c:v>
                </c:pt>
                <c:pt idx="74">
                  <c:v>1188</c:v>
                </c:pt>
                <c:pt idx="75">
                  <c:v>834</c:v>
                </c:pt>
                <c:pt idx="76">
                  <c:v>716</c:v>
                </c:pt>
                <c:pt idx="77">
                  <c:v>783</c:v>
                </c:pt>
                <c:pt idx="78">
                  <c:v>814</c:v>
                </c:pt>
                <c:pt idx="79">
                  <c:v>993</c:v>
                </c:pt>
                <c:pt idx="80">
                  <c:v>709</c:v>
                </c:pt>
                <c:pt idx="81">
                  <c:v>711</c:v>
                </c:pt>
                <c:pt idx="82">
                  <c:v>711</c:v>
                </c:pt>
                <c:pt idx="83">
                  <c:v>846</c:v>
                </c:pt>
                <c:pt idx="84">
                  <c:v>853</c:v>
                </c:pt>
                <c:pt idx="85">
                  <c:v>897</c:v>
                </c:pt>
                <c:pt idx="86">
                  <c:v>1772</c:v>
                </c:pt>
                <c:pt idx="87">
                  <c:v>911</c:v>
                </c:pt>
                <c:pt idx="88">
                  <c:v>767</c:v>
                </c:pt>
                <c:pt idx="89">
                  <c:v>764</c:v>
                </c:pt>
                <c:pt idx="90">
                  <c:v>887</c:v>
                </c:pt>
                <c:pt idx="91">
                  <c:v>1761</c:v>
                </c:pt>
                <c:pt idx="92">
                  <c:v>743</c:v>
                </c:pt>
                <c:pt idx="93">
                  <c:v>1213</c:v>
                </c:pt>
                <c:pt idx="94">
                  <c:v>1537</c:v>
                </c:pt>
                <c:pt idx="95">
                  <c:v>779</c:v>
                </c:pt>
                <c:pt idx="96">
                  <c:v>978</c:v>
                </c:pt>
                <c:pt idx="97">
                  <c:v>1007</c:v>
                </c:pt>
                <c:pt idx="98">
                  <c:v>1170</c:v>
                </c:pt>
                <c:pt idx="99">
                  <c:v>784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Sheet1!$F$2:$F$101</c:f>
              <c:numCache>
                <c:formatCode>General</c:formatCode>
                <c:ptCount val="100"/>
                <c:pt idx="0">
                  <c:v>658</c:v>
                </c:pt>
                <c:pt idx="1">
                  <c:v>574</c:v>
                </c:pt>
                <c:pt idx="2">
                  <c:v>845</c:v>
                </c:pt>
                <c:pt idx="3">
                  <c:v>622</c:v>
                </c:pt>
                <c:pt idx="4">
                  <c:v>722</c:v>
                </c:pt>
                <c:pt idx="5">
                  <c:v>901</c:v>
                </c:pt>
                <c:pt idx="6">
                  <c:v>538</c:v>
                </c:pt>
                <c:pt idx="7">
                  <c:v>523</c:v>
                </c:pt>
                <c:pt idx="8">
                  <c:v>477</c:v>
                </c:pt>
                <c:pt idx="9">
                  <c:v>789</c:v>
                </c:pt>
                <c:pt idx="10">
                  <c:v>559</c:v>
                </c:pt>
                <c:pt idx="11">
                  <c:v>818</c:v>
                </c:pt>
                <c:pt idx="12">
                  <c:v>493</c:v>
                </c:pt>
                <c:pt idx="13">
                  <c:v>583</c:v>
                </c:pt>
                <c:pt idx="14">
                  <c:v>567</c:v>
                </c:pt>
                <c:pt idx="15">
                  <c:v>792</c:v>
                </c:pt>
                <c:pt idx="16">
                  <c:v>286</c:v>
                </c:pt>
                <c:pt idx="17">
                  <c:v>620</c:v>
                </c:pt>
                <c:pt idx="18">
                  <c:v>507</c:v>
                </c:pt>
                <c:pt idx="19">
                  <c:v>564</c:v>
                </c:pt>
                <c:pt idx="20">
                  <c:v>607</c:v>
                </c:pt>
                <c:pt idx="21">
                  <c:v>689</c:v>
                </c:pt>
                <c:pt idx="22">
                  <c:v>491</c:v>
                </c:pt>
                <c:pt idx="23">
                  <c:v>896</c:v>
                </c:pt>
                <c:pt idx="24">
                  <c:v>703</c:v>
                </c:pt>
                <c:pt idx="25">
                  <c:v>860</c:v>
                </c:pt>
                <c:pt idx="26">
                  <c:v>740</c:v>
                </c:pt>
                <c:pt idx="27">
                  <c:v>747</c:v>
                </c:pt>
                <c:pt idx="28">
                  <c:v>679</c:v>
                </c:pt>
                <c:pt idx="29">
                  <c:v>871</c:v>
                </c:pt>
                <c:pt idx="30">
                  <c:v>582</c:v>
                </c:pt>
                <c:pt idx="31">
                  <c:v>667</c:v>
                </c:pt>
                <c:pt idx="32">
                  <c:v>531</c:v>
                </c:pt>
                <c:pt idx="33">
                  <c:v>837</c:v>
                </c:pt>
                <c:pt idx="34">
                  <c:v>960</c:v>
                </c:pt>
                <c:pt idx="35">
                  <c:v>597</c:v>
                </c:pt>
                <c:pt idx="36">
                  <c:v>619</c:v>
                </c:pt>
                <c:pt idx="37">
                  <c:v>539</c:v>
                </c:pt>
                <c:pt idx="38">
                  <c:v>730</c:v>
                </c:pt>
                <c:pt idx="39">
                  <c:v>775</c:v>
                </c:pt>
                <c:pt idx="40">
                  <c:v>798</c:v>
                </c:pt>
                <c:pt idx="41">
                  <c:v>563</c:v>
                </c:pt>
                <c:pt idx="42">
                  <c:v>671</c:v>
                </c:pt>
                <c:pt idx="43">
                  <c:v>695</c:v>
                </c:pt>
                <c:pt idx="44">
                  <c:v>515</c:v>
                </c:pt>
                <c:pt idx="45">
                  <c:v>945</c:v>
                </c:pt>
                <c:pt idx="46">
                  <c:v>637</c:v>
                </c:pt>
                <c:pt idx="47">
                  <c:v>717</c:v>
                </c:pt>
                <c:pt idx="48">
                  <c:v>562</c:v>
                </c:pt>
                <c:pt idx="49">
                  <c:v>885</c:v>
                </c:pt>
                <c:pt idx="50">
                  <c:v>768</c:v>
                </c:pt>
                <c:pt idx="51">
                  <c:v>803</c:v>
                </c:pt>
                <c:pt idx="52">
                  <c:v>656</c:v>
                </c:pt>
                <c:pt idx="53">
                  <c:v>769</c:v>
                </c:pt>
                <c:pt idx="54">
                  <c:v>942</c:v>
                </c:pt>
                <c:pt idx="55">
                  <c:v>668</c:v>
                </c:pt>
                <c:pt idx="56">
                  <c:v>614</c:v>
                </c:pt>
                <c:pt idx="57">
                  <c:v>522</c:v>
                </c:pt>
                <c:pt idx="58">
                  <c:v>562</c:v>
                </c:pt>
                <c:pt idx="59">
                  <c:v>646</c:v>
                </c:pt>
                <c:pt idx="60">
                  <c:v>795</c:v>
                </c:pt>
                <c:pt idx="61">
                  <c:v>665</c:v>
                </c:pt>
                <c:pt idx="62">
                  <c:v>514</c:v>
                </c:pt>
                <c:pt idx="63">
                  <c:v>952</c:v>
                </c:pt>
                <c:pt idx="64">
                  <c:v>520</c:v>
                </c:pt>
                <c:pt idx="65">
                  <c:v>923</c:v>
                </c:pt>
                <c:pt idx="66">
                  <c:v>597</c:v>
                </c:pt>
                <c:pt idx="67">
                  <c:v>575</c:v>
                </c:pt>
                <c:pt idx="68">
                  <c:v>881</c:v>
                </c:pt>
                <c:pt idx="69">
                  <c:v>587</c:v>
                </c:pt>
                <c:pt idx="70">
                  <c:v>684</c:v>
                </c:pt>
                <c:pt idx="71">
                  <c:v>560</c:v>
                </c:pt>
                <c:pt idx="72">
                  <c:v>955</c:v>
                </c:pt>
                <c:pt idx="73">
                  <c:v>671</c:v>
                </c:pt>
                <c:pt idx="74">
                  <c:v>590</c:v>
                </c:pt>
                <c:pt idx="75">
                  <c:v>632</c:v>
                </c:pt>
                <c:pt idx="76">
                  <c:v>965</c:v>
                </c:pt>
                <c:pt idx="77">
                  <c:v>521</c:v>
                </c:pt>
                <c:pt idx="78">
                  <c:v>694</c:v>
                </c:pt>
                <c:pt idx="79">
                  <c:v>787</c:v>
                </c:pt>
                <c:pt idx="80">
                  <c:v>886</c:v>
                </c:pt>
                <c:pt idx="81">
                  <c:v>588</c:v>
                </c:pt>
                <c:pt idx="82">
                  <c:v>549</c:v>
                </c:pt>
                <c:pt idx="83">
                  <c:v>617</c:v>
                </c:pt>
                <c:pt idx="84">
                  <c:v>616</c:v>
                </c:pt>
                <c:pt idx="85">
                  <c:v>564</c:v>
                </c:pt>
                <c:pt idx="86">
                  <c:v>887</c:v>
                </c:pt>
                <c:pt idx="87">
                  <c:v>648</c:v>
                </c:pt>
                <c:pt idx="88">
                  <c:v>890</c:v>
                </c:pt>
                <c:pt idx="89">
                  <c:v>584</c:v>
                </c:pt>
                <c:pt idx="90">
                  <c:v>890</c:v>
                </c:pt>
                <c:pt idx="91">
                  <c:v>595</c:v>
                </c:pt>
                <c:pt idx="92">
                  <c:v>639</c:v>
                </c:pt>
                <c:pt idx="93">
                  <c:v>646</c:v>
                </c:pt>
                <c:pt idx="94">
                  <c:v>576</c:v>
                </c:pt>
                <c:pt idx="95">
                  <c:v>680</c:v>
                </c:pt>
                <c:pt idx="96">
                  <c:v>649</c:v>
                </c:pt>
                <c:pt idx="97">
                  <c:v>947</c:v>
                </c:pt>
                <c:pt idx="98">
                  <c:v>647</c:v>
                </c:pt>
                <c:pt idx="99">
                  <c:v>641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Sheet1!$G$2:$G$101</c:f>
              <c:numCache>
                <c:formatCode>General</c:formatCode>
                <c:ptCount val="100"/>
                <c:pt idx="0">
                  <c:v>413</c:v>
                </c:pt>
                <c:pt idx="1">
                  <c:v>435</c:v>
                </c:pt>
                <c:pt idx="2">
                  <c:v>477</c:v>
                </c:pt>
                <c:pt idx="3">
                  <c:v>562</c:v>
                </c:pt>
                <c:pt idx="4">
                  <c:v>545</c:v>
                </c:pt>
                <c:pt idx="5">
                  <c:v>405</c:v>
                </c:pt>
                <c:pt idx="6">
                  <c:v>558</c:v>
                </c:pt>
                <c:pt idx="7">
                  <c:v>558</c:v>
                </c:pt>
                <c:pt idx="8">
                  <c:v>409</c:v>
                </c:pt>
                <c:pt idx="9">
                  <c:v>534</c:v>
                </c:pt>
                <c:pt idx="10">
                  <c:v>465</c:v>
                </c:pt>
                <c:pt idx="11">
                  <c:v>428</c:v>
                </c:pt>
                <c:pt idx="12">
                  <c:v>432</c:v>
                </c:pt>
                <c:pt idx="13">
                  <c:v>470</c:v>
                </c:pt>
                <c:pt idx="14">
                  <c:v>568</c:v>
                </c:pt>
                <c:pt idx="15">
                  <c:v>539</c:v>
                </c:pt>
                <c:pt idx="16">
                  <c:v>435</c:v>
                </c:pt>
                <c:pt idx="17">
                  <c:v>471</c:v>
                </c:pt>
                <c:pt idx="18">
                  <c:v>409</c:v>
                </c:pt>
                <c:pt idx="19">
                  <c:v>475</c:v>
                </c:pt>
                <c:pt idx="20">
                  <c:v>484</c:v>
                </c:pt>
                <c:pt idx="21">
                  <c:v>582</c:v>
                </c:pt>
                <c:pt idx="22">
                  <c:v>561</c:v>
                </c:pt>
                <c:pt idx="23">
                  <c:v>466</c:v>
                </c:pt>
                <c:pt idx="24">
                  <c:v>531</c:v>
                </c:pt>
                <c:pt idx="25">
                  <c:v>444</c:v>
                </c:pt>
                <c:pt idx="26">
                  <c:v>581</c:v>
                </c:pt>
                <c:pt idx="27">
                  <c:v>580</c:v>
                </c:pt>
                <c:pt idx="28">
                  <c:v>509</c:v>
                </c:pt>
                <c:pt idx="29">
                  <c:v>530</c:v>
                </c:pt>
                <c:pt idx="30">
                  <c:v>458</c:v>
                </c:pt>
                <c:pt idx="31">
                  <c:v>513</c:v>
                </c:pt>
                <c:pt idx="32">
                  <c:v>458</c:v>
                </c:pt>
                <c:pt idx="33">
                  <c:v>357</c:v>
                </c:pt>
                <c:pt idx="34">
                  <c:v>498</c:v>
                </c:pt>
                <c:pt idx="35">
                  <c:v>440</c:v>
                </c:pt>
                <c:pt idx="36">
                  <c:v>573</c:v>
                </c:pt>
                <c:pt idx="37">
                  <c:v>543</c:v>
                </c:pt>
                <c:pt idx="38">
                  <c:v>426</c:v>
                </c:pt>
                <c:pt idx="39">
                  <c:v>428</c:v>
                </c:pt>
                <c:pt idx="40">
                  <c:v>467</c:v>
                </c:pt>
                <c:pt idx="41">
                  <c:v>446</c:v>
                </c:pt>
                <c:pt idx="42">
                  <c:v>573</c:v>
                </c:pt>
                <c:pt idx="43">
                  <c:v>569</c:v>
                </c:pt>
                <c:pt idx="44">
                  <c:v>551</c:v>
                </c:pt>
                <c:pt idx="45">
                  <c:v>448</c:v>
                </c:pt>
                <c:pt idx="46">
                  <c:v>491</c:v>
                </c:pt>
                <c:pt idx="47">
                  <c:v>573</c:v>
                </c:pt>
                <c:pt idx="48">
                  <c:v>483</c:v>
                </c:pt>
                <c:pt idx="49">
                  <c:v>394</c:v>
                </c:pt>
                <c:pt idx="50">
                  <c:v>571</c:v>
                </c:pt>
                <c:pt idx="51">
                  <c:v>441</c:v>
                </c:pt>
                <c:pt idx="52">
                  <c:v>380</c:v>
                </c:pt>
                <c:pt idx="53">
                  <c:v>542</c:v>
                </c:pt>
                <c:pt idx="54">
                  <c:v>573</c:v>
                </c:pt>
                <c:pt idx="55">
                  <c:v>405</c:v>
                </c:pt>
                <c:pt idx="56">
                  <c:v>438</c:v>
                </c:pt>
                <c:pt idx="57">
                  <c:v>517</c:v>
                </c:pt>
                <c:pt idx="58">
                  <c:v>430</c:v>
                </c:pt>
                <c:pt idx="59">
                  <c:v>452</c:v>
                </c:pt>
                <c:pt idx="60">
                  <c:v>491</c:v>
                </c:pt>
                <c:pt idx="61">
                  <c:v>431</c:v>
                </c:pt>
                <c:pt idx="62">
                  <c:v>545</c:v>
                </c:pt>
                <c:pt idx="63">
                  <c:v>569</c:v>
                </c:pt>
                <c:pt idx="64">
                  <c:v>575</c:v>
                </c:pt>
                <c:pt idx="65">
                  <c:v>533</c:v>
                </c:pt>
                <c:pt idx="66">
                  <c:v>506</c:v>
                </c:pt>
                <c:pt idx="67">
                  <c:v>570</c:v>
                </c:pt>
                <c:pt idx="68">
                  <c:v>567</c:v>
                </c:pt>
                <c:pt idx="69">
                  <c:v>574</c:v>
                </c:pt>
                <c:pt idx="70">
                  <c:v>461</c:v>
                </c:pt>
                <c:pt idx="71">
                  <c:v>405</c:v>
                </c:pt>
                <c:pt idx="72">
                  <c:v>577</c:v>
                </c:pt>
                <c:pt idx="73">
                  <c:v>561</c:v>
                </c:pt>
                <c:pt idx="74">
                  <c:v>443</c:v>
                </c:pt>
                <c:pt idx="75">
                  <c:v>399</c:v>
                </c:pt>
                <c:pt idx="76">
                  <c:v>563</c:v>
                </c:pt>
                <c:pt idx="77">
                  <c:v>572</c:v>
                </c:pt>
                <c:pt idx="78">
                  <c:v>573</c:v>
                </c:pt>
                <c:pt idx="79">
                  <c:v>568</c:v>
                </c:pt>
                <c:pt idx="80">
                  <c:v>564</c:v>
                </c:pt>
                <c:pt idx="81">
                  <c:v>534</c:v>
                </c:pt>
                <c:pt idx="82">
                  <c:v>519</c:v>
                </c:pt>
                <c:pt idx="83">
                  <c:v>551</c:v>
                </c:pt>
                <c:pt idx="84">
                  <c:v>422</c:v>
                </c:pt>
                <c:pt idx="85">
                  <c:v>412</c:v>
                </c:pt>
                <c:pt idx="86">
                  <c:v>520</c:v>
                </c:pt>
                <c:pt idx="87">
                  <c:v>444</c:v>
                </c:pt>
                <c:pt idx="88">
                  <c:v>482</c:v>
                </c:pt>
                <c:pt idx="89">
                  <c:v>539</c:v>
                </c:pt>
                <c:pt idx="90">
                  <c:v>448</c:v>
                </c:pt>
                <c:pt idx="91">
                  <c:v>559</c:v>
                </c:pt>
                <c:pt idx="92">
                  <c:v>441</c:v>
                </c:pt>
                <c:pt idx="93">
                  <c:v>439</c:v>
                </c:pt>
                <c:pt idx="94">
                  <c:v>547</c:v>
                </c:pt>
                <c:pt idx="95">
                  <c:v>423</c:v>
                </c:pt>
                <c:pt idx="96">
                  <c:v>488</c:v>
                </c:pt>
                <c:pt idx="97">
                  <c:v>412</c:v>
                </c:pt>
                <c:pt idx="98">
                  <c:v>383</c:v>
                </c:pt>
                <c:pt idx="99">
                  <c:v>397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Sheet1!$H$2:$H$101</c:f>
              <c:numCache>
                <c:formatCode>General</c:formatCode>
                <c:ptCount val="100"/>
                <c:pt idx="0">
                  <c:v>385</c:v>
                </c:pt>
                <c:pt idx="1">
                  <c:v>398</c:v>
                </c:pt>
                <c:pt idx="2">
                  <c:v>355</c:v>
                </c:pt>
                <c:pt idx="3">
                  <c:v>406</c:v>
                </c:pt>
                <c:pt idx="4">
                  <c:v>401</c:v>
                </c:pt>
                <c:pt idx="5">
                  <c:v>865</c:v>
                </c:pt>
                <c:pt idx="6">
                  <c:v>290</c:v>
                </c:pt>
                <c:pt idx="7">
                  <c:v>579</c:v>
                </c:pt>
                <c:pt idx="8">
                  <c:v>328</c:v>
                </c:pt>
                <c:pt idx="9">
                  <c:v>480</c:v>
                </c:pt>
                <c:pt idx="10">
                  <c:v>450</c:v>
                </c:pt>
                <c:pt idx="11">
                  <c:v>296</c:v>
                </c:pt>
                <c:pt idx="12">
                  <c:v>442</c:v>
                </c:pt>
                <c:pt idx="13">
                  <c:v>916</c:v>
                </c:pt>
                <c:pt idx="14">
                  <c:v>350</c:v>
                </c:pt>
                <c:pt idx="15">
                  <c:v>999</c:v>
                </c:pt>
                <c:pt idx="16">
                  <c:v>537</c:v>
                </c:pt>
                <c:pt idx="17">
                  <c:v>354</c:v>
                </c:pt>
                <c:pt idx="18">
                  <c:v>326</c:v>
                </c:pt>
                <c:pt idx="19">
                  <c:v>340</c:v>
                </c:pt>
                <c:pt idx="20">
                  <c:v>659</c:v>
                </c:pt>
                <c:pt idx="21">
                  <c:v>346</c:v>
                </c:pt>
                <c:pt idx="22">
                  <c:v>548</c:v>
                </c:pt>
                <c:pt idx="23">
                  <c:v>535</c:v>
                </c:pt>
                <c:pt idx="24">
                  <c:v>832</c:v>
                </c:pt>
                <c:pt idx="25">
                  <c:v>348</c:v>
                </c:pt>
                <c:pt idx="26">
                  <c:v>346</c:v>
                </c:pt>
                <c:pt idx="27">
                  <c:v>522</c:v>
                </c:pt>
                <c:pt idx="28">
                  <c:v>589</c:v>
                </c:pt>
                <c:pt idx="29">
                  <c:v>327</c:v>
                </c:pt>
                <c:pt idx="30">
                  <c:v>601</c:v>
                </c:pt>
                <c:pt idx="31">
                  <c:v>368</c:v>
                </c:pt>
                <c:pt idx="32">
                  <c:v>334</c:v>
                </c:pt>
                <c:pt idx="33">
                  <c:v>314</c:v>
                </c:pt>
                <c:pt idx="34">
                  <c:v>415</c:v>
                </c:pt>
                <c:pt idx="35">
                  <c:v>465</c:v>
                </c:pt>
                <c:pt idx="36">
                  <c:v>345</c:v>
                </c:pt>
                <c:pt idx="37">
                  <c:v>319</c:v>
                </c:pt>
                <c:pt idx="38">
                  <c:v>481</c:v>
                </c:pt>
                <c:pt idx="39">
                  <c:v>895</c:v>
                </c:pt>
                <c:pt idx="40">
                  <c:v>604</c:v>
                </c:pt>
                <c:pt idx="41">
                  <c:v>451</c:v>
                </c:pt>
                <c:pt idx="42">
                  <c:v>354</c:v>
                </c:pt>
                <c:pt idx="43">
                  <c:v>324</c:v>
                </c:pt>
                <c:pt idx="44">
                  <c:v>338</c:v>
                </c:pt>
                <c:pt idx="45">
                  <c:v>387</c:v>
                </c:pt>
                <c:pt idx="46">
                  <c:v>700</c:v>
                </c:pt>
                <c:pt idx="47">
                  <c:v>463</c:v>
                </c:pt>
                <c:pt idx="48">
                  <c:v>332</c:v>
                </c:pt>
                <c:pt idx="49">
                  <c:v>347</c:v>
                </c:pt>
                <c:pt idx="50">
                  <c:v>590</c:v>
                </c:pt>
                <c:pt idx="51">
                  <c:v>340</c:v>
                </c:pt>
                <c:pt idx="52">
                  <c:v>341</c:v>
                </c:pt>
                <c:pt idx="53">
                  <c:v>357</c:v>
                </c:pt>
                <c:pt idx="54">
                  <c:v>311</c:v>
                </c:pt>
                <c:pt idx="55">
                  <c:v>338</c:v>
                </c:pt>
                <c:pt idx="56">
                  <c:v>261</c:v>
                </c:pt>
                <c:pt idx="57">
                  <c:v>304</c:v>
                </c:pt>
                <c:pt idx="58">
                  <c:v>402</c:v>
                </c:pt>
                <c:pt idx="59">
                  <c:v>387</c:v>
                </c:pt>
                <c:pt idx="60">
                  <c:v>360</c:v>
                </c:pt>
                <c:pt idx="61">
                  <c:v>441</c:v>
                </c:pt>
                <c:pt idx="62">
                  <c:v>475</c:v>
                </c:pt>
                <c:pt idx="63">
                  <c:v>324</c:v>
                </c:pt>
                <c:pt idx="64">
                  <c:v>320</c:v>
                </c:pt>
                <c:pt idx="65">
                  <c:v>323</c:v>
                </c:pt>
                <c:pt idx="66">
                  <c:v>350</c:v>
                </c:pt>
                <c:pt idx="67">
                  <c:v>332</c:v>
                </c:pt>
                <c:pt idx="68">
                  <c:v>338</c:v>
                </c:pt>
                <c:pt idx="69">
                  <c:v>364</c:v>
                </c:pt>
                <c:pt idx="70">
                  <c:v>343</c:v>
                </c:pt>
                <c:pt idx="71">
                  <c:v>435</c:v>
                </c:pt>
                <c:pt idx="72">
                  <c:v>578</c:v>
                </c:pt>
                <c:pt idx="73">
                  <c:v>580</c:v>
                </c:pt>
                <c:pt idx="74">
                  <c:v>500</c:v>
                </c:pt>
                <c:pt idx="75">
                  <c:v>403</c:v>
                </c:pt>
                <c:pt idx="76">
                  <c:v>429</c:v>
                </c:pt>
                <c:pt idx="77">
                  <c:v>911</c:v>
                </c:pt>
                <c:pt idx="78">
                  <c:v>736</c:v>
                </c:pt>
                <c:pt idx="79">
                  <c:v>427</c:v>
                </c:pt>
                <c:pt idx="80">
                  <c:v>396</c:v>
                </c:pt>
                <c:pt idx="81">
                  <c:v>540</c:v>
                </c:pt>
                <c:pt idx="82">
                  <c:v>352</c:v>
                </c:pt>
                <c:pt idx="83">
                  <c:v>385</c:v>
                </c:pt>
                <c:pt idx="84">
                  <c:v>353</c:v>
                </c:pt>
                <c:pt idx="85">
                  <c:v>360</c:v>
                </c:pt>
                <c:pt idx="86">
                  <c:v>398</c:v>
                </c:pt>
                <c:pt idx="87">
                  <c:v>362</c:v>
                </c:pt>
                <c:pt idx="88">
                  <c:v>347</c:v>
                </c:pt>
                <c:pt idx="89">
                  <c:v>348</c:v>
                </c:pt>
                <c:pt idx="90">
                  <c:v>420</c:v>
                </c:pt>
                <c:pt idx="91">
                  <c:v>355</c:v>
                </c:pt>
                <c:pt idx="92">
                  <c:v>350</c:v>
                </c:pt>
                <c:pt idx="93">
                  <c:v>820</c:v>
                </c:pt>
                <c:pt idx="94">
                  <c:v>343</c:v>
                </c:pt>
                <c:pt idx="95">
                  <c:v>437</c:v>
                </c:pt>
                <c:pt idx="96">
                  <c:v>347</c:v>
                </c:pt>
                <c:pt idx="97">
                  <c:v>318</c:v>
                </c:pt>
                <c:pt idx="98">
                  <c:v>736</c:v>
                </c:pt>
                <c:pt idx="99">
                  <c:v>776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Sheet1!$I$2:$I$101</c:f>
              <c:numCache>
                <c:formatCode>General</c:formatCode>
                <c:ptCount val="100"/>
                <c:pt idx="0">
                  <c:v>415</c:v>
                </c:pt>
                <c:pt idx="1">
                  <c:v>393</c:v>
                </c:pt>
                <c:pt idx="2">
                  <c:v>430</c:v>
                </c:pt>
                <c:pt idx="3">
                  <c:v>398</c:v>
                </c:pt>
                <c:pt idx="4">
                  <c:v>432</c:v>
                </c:pt>
                <c:pt idx="5">
                  <c:v>423</c:v>
                </c:pt>
                <c:pt idx="6">
                  <c:v>413</c:v>
                </c:pt>
                <c:pt idx="7">
                  <c:v>425</c:v>
                </c:pt>
                <c:pt idx="8">
                  <c:v>336</c:v>
                </c:pt>
                <c:pt idx="9">
                  <c:v>257</c:v>
                </c:pt>
                <c:pt idx="10">
                  <c:v>424</c:v>
                </c:pt>
                <c:pt idx="11">
                  <c:v>399</c:v>
                </c:pt>
                <c:pt idx="12">
                  <c:v>419</c:v>
                </c:pt>
                <c:pt idx="13">
                  <c:v>413</c:v>
                </c:pt>
                <c:pt idx="14">
                  <c:v>392</c:v>
                </c:pt>
                <c:pt idx="15">
                  <c:v>423</c:v>
                </c:pt>
                <c:pt idx="16">
                  <c:v>391</c:v>
                </c:pt>
                <c:pt idx="17">
                  <c:v>413</c:v>
                </c:pt>
                <c:pt idx="18">
                  <c:v>390</c:v>
                </c:pt>
                <c:pt idx="19">
                  <c:v>436</c:v>
                </c:pt>
                <c:pt idx="20">
                  <c:v>421</c:v>
                </c:pt>
                <c:pt idx="21">
                  <c:v>424</c:v>
                </c:pt>
                <c:pt idx="22">
                  <c:v>422</c:v>
                </c:pt>
                <c:pt idx="23">
                  <c:v>430</c:v>
                </c:pt>
                <c:pt idx="24">
                  <c:v>409</c:v>
                </c:pt>
                <c:pt idx="25">
                  <c:v>421</c:v>
                </c:pt>
                <c:pt idx="26">
                  <c:v>370</c:v>
                </c:pt>
                <c:pt idx="27">
                  <c:v>423</c:v>
                </c:pt>
                <c:pt idx="28">
                  <c:v>419</c:v>
                </c:pt>
                <c:pt idx="29">
                  <c:v>377</c:v>
                </c:pt>
                <c:pt idx="30">
                  <c:v>385</c:v>
                </c:pt>
                <c:pt idx="31">
                  <c:v>418</c:v>
                </c:pt>
                <c:pt idx="32">
                  <c:v>425</c:v>
                </c:pt>
                <c:pt idx="33">
                  <c:v>379</c:v>
                </c:pt>
                <c:pt idx="34">
                  <c:v>380</c:v>
                </c:pt>
                <c:pt idx="35">
                  <c:v>396</c:v>
                </c:pt>
                <c:pt idx="36">
                  <c:v>409</c:v>
                </c:pt>
                <c:pt idx="37">
                  <c:v>401</c:v>
                </c:pt>
                <c:pt idx="38">
                  <c:v>422</c:v>
                </c:pt>
                <c:pt idx="39">
                  <c:v>417</c:v>
                </c:pt>
                <c:pt idx="40">
                  <c:v>388</c:v>
                </c:pt>
                <c:pt idx="41">
                  <c:v>419</c:v>
                </c:pt>
                <c:pt idx="42">
                  <c:v>422</c:v>
                </c:pt>
                <c:pt idx="43">
                  <c:v>417</c:v>
                </c:pt>
                <c:pt idx="44">
                  <c:v>402</c:v>
                </c:pt>
                <c:pt idx="45">
                  <c:v>423</c:v>
                </c:pt>
                <c:pt idx="46">
                  <c:v>421</c:v>
                </c:pt>
                <c:pt idx="47">
                  <c:v>413</c:v>
                </c:pt>
                <c:pt idx="48">
                  <c:v>426</c:v>
                </c:pt>
                <c:pt idx="49">
                  <c:v>395</c:v>
                </c:pt>
                <c:pt idx="50">
                  <c:v>423</c:v>
                </c:pt>
                <c:pt idx="51">
                  <c:v>424</c:v>
                </c:pt>
                <c:pt idx="52">
                  <c:v>411</c:v>
                </c:pt>
                <c:pt idx="53">
                  <c:v>425</c:v>
                </c:pt>
                <c:pt idx="54">
                  <c:v>419</c:v>
                </c:pt>
                <c:pt idx="55">
                  <c:v>364</c:v>
                </c:pt>
                <c:pt idx="56">
                  <c:v>411</c:v>
                </c:pt>
                <c:pt idx="57">
                  <c:v>417</c:v>
                </c:pt>
                <c:pt idx="58">
                  <c:v>420</c:v>
                </c:pt>
                <c:pt idx="59">
                  <c:v>422</c:v>
                </c:pt>
                <c:pt idx="60">
                  <c:v>406</c:v>
                </c:pt>
                <c:pt idx="61">
                  <c:v>425</c:v>
                </c:pt>
                <c:pt idx="62">
                  <c:v>423</c:v>
                </c:pt>
                <c:pt idx="63">
                  <c:v>410</c:v>
                </c:pt>
                <c:pt idx="64">
                  <c:v>420</c:v>
                </c:pt>
                <c:pt idx="65">
                  <c:v>418</c:v>
                </c:pt>
                <c:pt idx="66">
                  <c:v>422</c:v>
                </c:pt>
                <c:pt idx="67">
                  <c:v>409</c:v>
                </c:pt>
                <c:pt idx="68">
                  <c:v>421</c:v>
                </c:pt>
                <c:pt idx="69">
                  <c:v>423</c:v>
                </c:pt>
                <c:pt idx="70">
                  <c:v>369</c:v>
                </c:pt>
                <c:pt idx="71">
                  <c:v>407</c:v>
                </c:pt>
                <c:pt idx="72">
                  <c:v>372</c:v>
                </c:pt>
                <c:pt idx="73">
                  <c:v>380</c:v>
                </c:pt>
                <c:pt idx="74">
                  <c:v>365</c:v>
                </c:pt>
                <c:pt idx="75">
                  <c:v>424</c:v>
                </c:pt>
                <c:pt idx="76">
                  <c:v>391</c:v>
                </c:pt>
                <c:pt idx="77">
                  <c:v>419</c:v>
                </c:pt>
                <c:pt idx="78">
                  <c:v>382</c:v>
                </c:pt>
                <c:pt idx="79">
                  <c:v>412</c:v>
                </c:pt>
                <c:pt idx="80">
                  <c:v>412</c:v>
                </c:pt>
                <c:pt idx="81">
                  <c:v>421</c:v>
                </c:pt>
                <c:pt idx="82">
                  <c:v>408</c:v>
                </c:pt>
                <c:pt idx="83">
                  <c:v>392</c:v>
                </c:pt>
                <c:pt idx="84">
                  <c:v>423</c:v>
                </c:pt>
                <c:pt idx="85">
                  <c:v>397</c:v>
                </c:pt>
                <c:pt idx="86">
                  <c:v>421</c:v>
                </c:pt>
                <c:pt idx="87">
                  <c:v>373</c:v>
                </c:pt>
                <c:pt idx="88">
                  <c:v>423</c:v>
                </c:pt>
                <c:pt idx="89">
                  <c:v>416</c:v>
                </c:pt>
                <c:pt idx="90">
                  <c:v>421</c:v>
                </c:pt>
                <c:pt idx="91">
                  <c:v>390</c:v>
                </c:pt>
                <c:pt idx="92">
                  <c:v>387</c:v>
                </c:pt>
                <c:pt idx="93">
                  <c:v>420</c:v>
                </c:pt>
                <c:pt idx="94">
                  <c:v>379</c:v>
                </c:pt>
                <c:pt idx="95">
                  <c:v>421</c:v>
                </c:pt>
                <c:pt idx="96">
                  <c:v>424</c:v>
                </c:pt>
                <c:pt idx="97">
                  <c:v>394</c:v>
                </c:pt>
                <c:pt idx="98">
                  <c:v>400</c:v>
                </c:pt>
                <c:pt idx="99">
                  <c:v>426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Sheet1!$J$2:$J$101</c:f>
              <c:numCache>
                <c:formatCode>General</c:formatCode>
                <c:ptCount val="100"/>
                <c:pt idx="0">
                  <c:v>433</c:v>
                </c:pt>
                <c:pt idx="1">
                  <c:v>443</c:v>
                </c:pt>
                <c:pt idx="2">
                  <c:v>447</c:v>
                </c:pt>
                <c:pt idx="3">
                  <c:v>470</c:v>
                </c:pt>
                <c:pt idx="4">
                  <c:v>428</c:v>
                </c:pt>
                <c:pt idx="5">
                  <c:v>461</c:v>
                </c:pt>
                <c:pt idx="6">
                  <c:v>439</c:v>
                </c:pt>
                <c:pt idx="7">
                  <c:v>427</c:v>
                </c:pt>
                <c:pt idx="8">
                  <c:v>492</c:v>
                </c:pt>
                <c:pt idx="9">
                  <c:v>460</c:v>
                </c:pt>
                <c:pt idx="10">
                  <c:v>461</c:v>
                </c:pt>
                <c:pt idx="11">
                  <c:v>481</c:v>
                </c:pt>
                <c:pt idx="12">
                  <c:v>470</c:v>
                </c:pt>
                <c:pt idx="13">
                  <c:v>475</c:v>
                </c:pt>
                <c:pt idx="14">
                  <c:v>449</c:v>
                </c:pt>
                <c:pt idx="15">
                  <c:v>481</c:v>
                </c:pt>
                <c:pt idx="16">
                  <c:v>454</c:v>
                </c:pt>
                <c:pt idx="17">
                  <c:v>498</c:v>
                </c:pt>
                <c:pt idx="18">
                  <c:v>494</c:v>
                </c:pt>
                <c:pt idx="19">
                  <c:v>431</c:v>
                </c:pt>
                <c:pt idx="20">
                  <c:v>464</c:v>
                </c:pt>
                <c:pt idx="21">
                  <c:v>448</c:v>
                </c:pt>
                <c:pt idx="22">
                  <c:v>441</c:v>
                </c:pt>
                <c:pt idx="23">
                  <c:v>444</c:v>
                </c:pt>
                <c:pt idx="24">
                  <c:v>426</c:v>
                </c:pt>
                <c:pt idx="25">
                  <c:v>458</c:v>
                </c:pt>
                <c:pt idx="26">
                  <c:v>457</c:v>
                </c:pt>
                <c:pt idx="27">
                  <c:v>447</c:v>
                </c:pt>
                <c:pt idx="28">
                  <c:v>481</c:v>
                </c:pt>
                <c:pt idx="29">
                  <c:v>465</c:v>
                </c:pt>
                <c:pt idx="30">
                  <c:v>463</c:v>
                </c:pt>
                <c:pt idx="31">
                  <c:v>440</c:v>
                </c:pt>
                <c:pt idx="32">
                  <c:v>427</c:v>
                </c:pt>
                <c:pt idx="33">
                  <c:v>449</c:v>
                </c:pt>
                <c:pt idx="34">
                  <c:v>440</c:v>
                </c:pt>
                <c:pt idx="35">
                  <c:v>450</c:v>
                </c:pt>
                <c:pt idx="36">
                  <c:v>449</c:v>
                </c:pt>
                <c:pt idx="37">
                  <c:v>461</c:v>
                </c:pt>
                <c:pt idx="38">
                  <c:v>413</c:v>
                </c:pt>
                <c:pt idx="39">
                  <c:v>431</c:v>
                </c:pt>
                <c:pt idx="40">
                  <c:v>423</c:v>
                </c:pt>
                <c:pt idx="41">
                  <c:v>465</c:v>
                </c:pt>
                <c:pt idx="42">
                  <c:v>465</c:v>
                </c:pt>
                <c:pt idx="43">
                  <c:v>444</c:v>
                </c:pt>
                <c:pt idx="44">
                  <c:v>454</c:v>
                </c:pt>
                <c:pt idx="45">
                  <c:v>446</c:v>
                </c:pt>
                <c:pt idx="46">
                  <c:v>461</c:v>
                </c:pt>
                <c:pt idx="47">
                  <c:v>432</c:v>
                </c:pt>
                <c:pt idx="48">
                  <c:v>496</c:v>
                </c:pt>
                <c:pt idx="49">
                  <c:v>451</c:v>
                </c:pt>
                <c:pt idx="50">
                  <c:v>449</c:v>
                </c:pt>
                <c:pt idx="51">
                  <c:v>424</c:v>
                </c:pt>
                <c:pt idx="52">
                  <c:v>469</c:v>
                </c:pt>
                <c:pt idx="53">
                  <c:v>463</c:v>
                </c:pt>
                <c:pt idx="54">
                  <c:v>430</c:v>
                </c:pt>
                <c:pt idx="55">
                  <c:v>442</c:v>
                </c:pt>
                <c:pt idx="56">
                  <c:v>457</c:v>
                </c:pt>
                <c:pt idx="57">
                  <c:v>441</c:v>
                </c:pt>
                <c:pt idx="58">
                  <c:v>459</c:v>
                </c:pt>
                <c:pt idx="59">
                  <c:v>466</c:v>
                </c:pt>
                <c:pt idx="60">
                  <c:v>468</c:v>
                </c:pt>
                <c:pt idx="61">
                  <c:v>444</c:v>
                </c:pt>
                <c:pt idx="62">
                  <c:v>451</c:v>
                </c:pt>
                <c:pt idx="63">
                  <c:v>449</c:v>
                </c:pt>
                <c:pt idx="64">
                  <c:v>424</c:v>
                </c:pt>
                <c:pt idx="65">
                  <c:v>244</c:v>
                </c:pt>
                <c:pt idx="66">
                  <c:v>447</c:v>
                </c:pt>
                <c:pt idx="67">
                  <c:v>455</c:v>
                </c:pt>
                <c:pt idx="68">
                  <c:v>459</c:v>
                </c:pt>
                <c:pt idx="69">
                  <c:v>466</c:v>
                </c:pt>
                <c:pt idx="70">
                  <c:v>462</c:v>
                </c:pt>
                <c:pt idx="71">
                  <c:v>458</c:v>
                </c:pt>
                <c:pt idx="72">
                  <c:v>428</c:v>
                </c:pt>
                <c:pt idx="73">
                  <c:v>472</c:v>
                </c:pt>
                <c:pt idx="74">
                  <c:v>404</c:v>
                </c:pt>
                <c:pt idx="75">
                  <c:v>460</c:v>
                </c:pt>
                <c:pt idx="76">
                  <c:v>451</c:v>
                </c:pt>
                <c:pt idx="77">
                  <c:v>446</c:v>
                </c:pt>
                <c:pt idx="78">
                  <c:v>449</c:v>
                </c:pt>
                <c:pt idx="79">
                  <c:v>448</c:v>
                </c:pt>
                <c:pt idx="80">
                  <c:v>448</c:v>
                </c:pt>
                <c:pt idx="81">
                  <c:v>427</c:v>
                </c:pt>
                <c:pt idx="82">
                  <c:v>441</c:v>
                </c:pt>
                <c:pt idx="83">
                  <c:v>448</c:v>
                </c:pt>
                <c:pt idx="84">
                  <c:v>440</c:v>
                </c:pt>
                <c:pt idx="85">
                  <c:v>473</c:v>
                </c:pt>
                <c:pt idx="86">
                  <c:v>457</c:v>
                </c:pt>
                <c:pt idx="87">
                  <c:v>425</c:v>
                </c:pt>
                <c:pt idx="88">
                  <c:v>423</c:v>
                </c:pt>
                <c:pt idx="89">
                  <c:v>448</c:v>
                </c:pt>
                <c:pt idx="90">
                  <c:v>445</c:v>
                </c:pt>
                <c:pt idx="91">
                  <c:v>452</c:v>
                </c:pt>
                <c:pt idx="92">
                  <c:v>477</c:v>
                </c:pt>
                <c:pt idx="93">
                  <c:v>446</c:v>
                </c:pt>
                <c:pt idx="94">
                  <c:v>465</c:v>
                </c:pt>
                <c:pt idx="95">
                  <c:v>459</c:v>
                </c:pt>
                <c:pt idx="96">
                  <c:v>463</c:v>
                </c:pt>
                <c:pt idx="97">
                  <c:v>429</c:v>
                </c:pt>
                <c:pt idx="98">
                  <c:v>464</c:v>
                </c:pt>
                <c:pt idx="99">
                  <c:v>428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9237280"/>
        <c:axId val="269237840"/>
      </c:scatterChart>
      <c:valAx>
        <c:axId val="269237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9237840"/>
        <c:crosses val="autoZero"/>
        <c:crossBetween val="midCat"/>
      </c:valAx>
      <c:valAx>
        <c:axId val="26923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9237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Sheet1!$F$2:$F$101</c:f>
              <c:numCache>
                <c:formatCode>General</c:formatCode>
                <c:ptCount val="100"/>
                <c:pt idx="0">
                  <c:v>658</c:v>
                </c:pt>
                <c:pt idx="1">
                  <c:v>574</c:v>
                </c:pt>
                <c:pt idx="2">
                  <c:v>845</c:v>
                </c:pt>
                <c:pt idx="3">
                  <c:v>622</c:v>
                </c:pt>
                <c:pt idx="4">
                  <c:v>722</c:v>
                </c:pt>
                <c:pt idx="5">
                  <c:v>901</c:v>
                </c:pt>
                <c:pt idx="6">
                  <c:v>538</c:v>
                </c:pt>
                <c:pt idx="7">
                  <c:v>523</c:v>
                </c:pt>
                <c:pt idx="8">
                  <c:v>477</c:v>
                </c:pt>
                <c:pt idx="9">
                  <c:v>789</c:v>
                </c:pt>
                <c:pt idx="10">
                  <c:v>559</c:v>
                </c:pt>
                <c:pt idx="11">
                  <c:v>818</c:v>
                </c:pt>
                <c:pt idx="12">
                  <c:v>493</c:v>
                </c:pt>
                <c:pt idx="13">
                  <c:v>583</c:v>
                </c:pt>
                <c:pt idx="14">
                  <c:v>567</c:v>
                </c:pt>
                <c:pt idx="15">
                  <c:v>792</c:v>
                </c:pt>
                <c:pt idx="16">
                  <c:v>286</c:v>
                </c:pt>
                <c:pt idx="17">
                  <c:v>620</c:v>
                </c:pt>
                <c:pt idx="18">
                  <c:v>507</c:v>
                </c:pt>
                <c:pt idx="19">
                  <c:v>564</c:v>
                </c:pt>
                <c:pt idx="20">
                  <c:v>607</c:v>
                </c:pt>
                <c:pt idx="21">
                  <c:v>689</c:v>
                </c:pt>
                <c:pt idx="22">
                  <c:v>491</c:v>
                </c:pt>
                <c:pt idx="23">
                  <c:v>896</c:v>
                </c:pt>
                <c:pt idx="24">
                  <c:v>703</c:v>
                </c:pt>
                <c:pt idx="25">
                  <c:v>860</c:v>
                </c:pt>
                <c:pt idx="26">
                  <c:v>740</c:v>
                </c:pt>
                <c:pt idx="27">
                  <c:v>747</c:v>
                </c:pt>
                <c:pt idx="28">
                  <c:v>679</c:v>
                </c:pt>
                <c:pt idx="29">
                  <c:v>871</c:v>
                </c:pt>
                <c:pt idx="30">
                  <c:v>582</c:v>
                </c:pt>
                <c:pt idx="31">
                  <c:v>667</c:v>
                </c:pt>
                <c:pt idx="32">
                  <c:v>531</c:v>
                </c:pt>
                <c:pt idx="33">
                  <c:v>837</c:v>
                </c:pt>
                <c:pt idx="34">
                  <c:v>960</c:v>
                </c:pt>
                <c:pt idx="35">
                  <c:v>597</c:v>
                </c:pt>
                <c:pt idx="36">
                  <c:v>619</c:v>
                </c:pt>
                <c:pt idx="37">
                  <c:v>539</c:v>
                </c:pt>
                <c:pt idx="38">
                  <c:v>730</c:v>
                </c:pt>
                <c:pt idx="39">
                  <c:v>775</c:v>
                </c:pt>
                <c:pt idx="40">
                  <c:v>798</c:v>
                </c:pt>
                <c:pt idx="41">
                  <c:v>563</c:v>
                </c:pt>
                <c:pt idx="42">
                  <c:v>671</c:v>
                </c:pt>
                <c:pt idx="43">
                  <c:v>695</c:v>
                </c:pt>
                <c:pt idx="44">
                  <c:v>515</c:v>
                </c:pt>
                <c:pt idx="45">
                  <c:v>945</c:v>
                </c:pt>
                <c:pt idx="46">
                  <c:v>637</c:v>
                </c:pt>
                <c:pt idx="47">
                  <c:v>717</c:v>
                </c:pt>
                <c:pt idx="48">
                  <c:v>562</c:v>
                </c:pt>
                <c:pt idx="49">
                  <c:v>885</c:v>
                </c:pt>
                <c:pt idx="50">
                  <c:v>768</c:v>
                </c:pt>
                <c:pt idx="51">
                  <c:v>803</c:v>
                </c:pt>
                <c:pt idx="52">
                  <c:v>656</c:v>
                </c:pt>
                <c:pt idx="53">
                  <c:v>769</c:v>
                </c:pt>
                <c:pt idx="54">
                  <c:v>942</c:v>
                </c:pt>
                <c:pt idx="55">
                  <c:v>668</c:v>
                </c:pt>
                <c:pt idx="56">
                  <c:v>614</c:v>
                </c:pt>
                <c:pt idx="57">
                  <c:v>522</c:v>
                </c:pt>
                <c:pt idx="58">
                  <c:v>562</c:v>
                </c:pt>
                <c:pt idx="59">
                  <c:v>646</c:v>
                </c:pt>
                <c:pt idx="60">
                  <c:v>795</c:v>
                </c:pt>
                <c:pt idx="61">
                  <c:v>665</c:v>
                </c:pt>
                <c:pt idx="62">
                  <c:v>514</c:v>
                </c:pt>
                <c:pt idx="63">
                  <c:v>952</c:v>
                </c:pt>
                <c:pt idx="64">
                  <c:v>520</c:v>
                </c:pt>
                <c:pt idx="65">
                  <c:v>923</c:v>
                </c:pt>
                <c:pt idx="66">
                  <c:v>597</c:v>
                </c:pt>
                <c:pt idx="67">
                  <c:v>575</c:v>
                </c:pt>
                <c:pt idx="68">
                  <c:v>881</c:v>
                </c:pt>
                <c:pt idx="69">
                  <c:v>587</c:v>
                </c:pt>
                <c:pt idx="70">
                  <c:v>684</c:v>
                </c:pt>
                <c:pt idx="71">
                  <c:v>560</c:v>
                </c:pt>
                <c:pt idx="72">
                  <c:v>955</c:v>
                </c:pt>
                <c:pt idx="73">
                  <c:v>671</c:v>
                </c:pt>
                <c:pt idx="74">
                  <c:v>590</c:v>
                </c:pt>
                <c:pt idx="75">
                  <c:v>632</c:v>
                </c:pt>
                <c:pt idx="76">
                  <c:v>965</c:v>
                </c:pt>
                <c:pt idx="77">
                  <c:v>521</c:v>
                </c:pt>
                <c:pt idx="78">
                  <c:v>694</c:v>
                </c:pt>
                <c:pt idx="79">
                  <c:v>787</c:v>
                </c:pt>
                <c:pt idx="80">
                  <c:v>886</c:v>
                </c:pt>
                <c:pt idx="81">
                  <c:v>588</c:v>
                </c:pt>
                <c:pt idx="82">
                  <c:v>549</c:v>
                </c:pt>
                <c:pt idx="83">
                  <c:v>617</c:v>
                </c:pt>
                <c:pt idx="84">
                  <c:v>616</c:v>
                </c:pt>
                <c:pt idx="85">
                  <c:v>564</c:v>
                </c:pt>
                <c:pt idx="86">
                  <c:v>887</c:v>
                </c:pt>
                <c:pt idx="87">
                  <c:v>648</c:v>
                </c:pt>
                <c:pt idx="88">
                  <c:v>890</c:v>
                </c:pt>
                <c:pt idx="89">
                  <c:v>584</c:v>
                </c:pt>
                <c:pt idx="90">
                  <c:v>890</c:v>
                </c:pt>
                <c:pt idx="91">
                  <c:v>595</c:v>
                </c:pt>
                <c:pt idx="92">
                  <c:v>639</c:v>
                </c:pt>
                <c:pt idx="93">
                  <c:v>646</c:v>
                </c:pt>
                <c:pt idx="94">
                  <c:v>576</c:v>
                </c:pt>
                <c:pt idx="95">
                  <c:v>680</c:v>
                </c:pt>
                <c:pt idx="96">
                  <c:v>649</c:v>
                </c:pt>
                <c:pt idx="97">
                  <c:v>947</c:v>
                </c:pt>
                <c:pt idx="98">
                  <c:v>647</c:v>
                </c:pt>
                <c:pt idx="99">
                  <c:v>641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Sheet1!$G$2:$G$101</c:f>
              <c:numCache>
                <c:formatCode>General</c:formatCode>
                <c:ptCount val="100"/>
                <c:pt idx="0">
                  <c:v>413</c:v>
                </c:pt>
                <c:pt idx="1">
                  <c:v>435</c:v>
                </c:pt>
                <c:pt idx="2">
                  <c:v>477</c:v>
                </c:pt>
                <c:pt idx="3">
                  <c:v>562</c:v>
                </c:pt>
                <c:pt idx="4">
                  <c:v>545</c:v>
                </c:pt>
                <c:pt idx="5">
                  <c:v>405</c:v>
                </c:pt>
                <c:pt idx="6">
                  <c:v>558</c:v>
                </c:pt>
                <c:pt idx="7">
                  <c:v>558</c:v>
                </c:pt>
                <c:pt idx="8">
                  <c:v>409</c:v>
                </c:pt>
                <c:pt idx="9">
                  <c:v>534</c:v>
                </c:pt>
                <c:pt idx="10">
                  <c:v>465</c:v>
                </c:pt>
                <c:pt idx="11">
                  <c:v>428</c:v>
                </c:pt>
                <c:pt idx="12">
                  <c:v>432</c:v>
                </c:pt>
                <c:pt idx="13">
                  <c:v>470</c:v>
                </c:pt>
                <c:pt idx="14">
                  <c:v>568</c:v>
                </c:pt>
                <c:pt idx="15">
                  <c:v>539</c:v>
                </c:pt>
                <c:pt idx="16">
                  <c:v>435</c:v>
                </c:pt>
                <c:pt idx="17">
                  <c:v>471</c:v>
                </c:pt>
                <c:pt idx="18">
                  <c:v>409</c:v>
                </c:pt>
                <c:pt idx="19">
                  <c:v>475</c:v>
                </c:pt>
                <c:pt idx="20">
                  <c:v>484</c:v>
                </c:pt>
                <c:pt idx="21">
                  <c:v>582</c:v>
                </c:pt>
                <c:pt idx="22">
                  <c:v>561</c:v>
                </c:pt>
                <c:pt idx="23">
                  <c:v>466</c:v>
                </c:pt>
                <c:pt idx="24">
                  <c:v>531</c:v>
                </c:pt>
                <c:pt idx="25">
                  <c:v>444</c:v>
                </c:pt>
                <c:pt idx="26">
                  <c:v>581</c:v>
                </c:pt>
                <c:pt idx="27">
                  <c:v>580</c:v>
                </c:pt>
                <c:pt idx="28">
                  <c:v>509</c:v>
                </c:pt>
                <c:pt idx="29">
                  <c:v>530</c:v>
                </c:pt>
                <c:pt idx="30">
                  <c:v>458</c:v>
                </c:pt>
                <c:pt idx="31">
                  <c:v>513</c:v>
                </c:pt>
                <c:pt idx="32">
                  <c:v>458</c:v>
                </c:pt>
                <c:pt idx="33">
                  <c:v>357</c:v>
                </c:pt>
                <c:pt idx="34">
                  <c:v>498</c:v>
                </c:pt>
                <c:pt idx="35">
                  <c:v>440</c:v>
                </c:pt>
                <c:pt idx="36">
                  <c:v>573</c:v>
                </c:pt>
                <c:pt idx="37">
                  <c:v>543</c:v>
                </c:pt>
                <c:pt idx="38">
                  <c:v>426</c:v>
                </c:pt>
                <c:pt idx="39">
                  <c:v>428</c:v>
                </c:pt>
                <c:pt idx="40">
                  <c:v>467</c:v>
                </c:pt>
                <c:pt idx="41">
                  <c:v>446</c:v>
                </c:pt>
                <c:pt idx="42">
                  <c:v>573</c:v>
                </c:pt>
                <c:pt idx="43">
                  <c:v>569</c:v>
                </c:pt>
                <c:pt idx="44">
                  <c:v>551</c:v>
                </c:pt>
                <c:pt idx="45">
                  <c:v>448</c:v>
                </c:pt>
                <c:pt idx="46">
                  <c:v>491</c:v>
                </c:pt>
                <c:pt idx="47">
                  <c:v>573</c:v>
                </c:pt>
                <c:pt idx="48">
                  <c:v>483</c:v>
                </c:pt>
                <c:pt idx="49">
                  <c:v>394</c:v>
                </c:pt>
                <c:pt idx="50">
                  <c:v>571</c:v>
                </c:pt>
                <c:pt idx="51">
                  <c:v>441</c:v>
                </c:pt>
                <c:pt idx="52">
                  <c:v>380</c:v>
                </c:pt>
                <c:pt idx="53">
                  <c:v>542</c:v>
                </c:pt>
                <c:pt idx="54">
                  <c:v>573</c:v>
                </c:pt>
                <c:pt idx="55">
                  <c:v>405</c:v>
                </c:pt>
                <c:pt idx="56">
                  <c:v>438</c:v>
                </c:pt>
                <c:pt idx="57">
                  <c:v>517</c:v>
                </c:pt>
                <c:pt idx="58">
                  <c:v>430</c:v>
                </c:pt>
                <c:pt idx="59">
                  <c:v>452</c:v>
                </c:pt>
                <c:pt idx="60">
                  <c:v>491</c:v>
                </c:pt>
                <c:pt idx="61">
                  <c:v>431</c:v>
                </c:pt>
                <c:pt idx="62">
                  <c:v>545</c:v>
                </c:pt>
                <c:pt idx="63">
                  <c:v>569</c:v>
                </c:pt>
                <c:pt idx="64">
                  <c:v>575</c:v>
                </c:pt>
                <c:pt idx="65">
                  <c:v>533</c:v>
                </c:pt>
                <c:pt idx="66">
                  <c:v>506</c:v>
                </c:pt>
                <c:pt idx="67">
                  <c:v>570</c:v>
                </c:pt>
                <c:pt idx="68">
                  <c:v>567</c:v>
                </c:pt>
                <c:pt idx="69">
                  <c:v>574</c:v>
                </c:pt>
                <c:pt idx="70">
                  <c:v>461</c:v>
                </c:pt>
                <c:pt idx="71">
                  <c:v>405</c:v>
                </c:pt>
                <c:pt idx="72">
                  <c:v>577</c:v>
                </c:pt>
                <c:pt idx="73">
                  <c:v>561</c:v>
                </c:pt>
                <c:pt idx="74">
                  <c:v>443</c:v>
                </c:pt>
                <c:pt idx="75">
                  <c:v>399</c:v>
                </c:pt>
                <c:pt idx="76">
                  <c:v>563</c:v>
                </c:pt>
                <c:pt idx="77">
                  <c:v>572</c:v>
                </c:pt>
                <c:pt idx="78">
                  <c:v>573</c:v>
                </c:pt>
                <c:pt idx="79">
                  <c:v>568</c:v>
                </c:pt>
                <c:pt idx="80">
                  <c:v>564</c:v>
                </c:pt>
                <c:pt idx="81">
                  <c:v>534</c:v>
                </c:pt>
                <c:pt idx="82">
                  <c:v>519</c:v>
                </c:pt>
                <c:pt idx="83">
                  <c:v>551</c:v>
                </c:pt>
                <c:pt idx="84">
                  <c:v>422</c:v>
                </c:pt>
                <c:pt idx="85">
                  <c:v>412</c:v>
                </c:pt>
                <c:pt idx="86">
                  <c:v>520</c:v>
                </c:pt>
                <c:pt idx="87">
                  <c:v>444</c:v>
                </c:pt>
                <c:pt idx="88">
                  <c:v>482</c:v>
                </c:pt>
                <c:pt idx="89">
                  <c:v>539</c:v>
                </c:pt>
                <c:pt idx="90">
                  <c:v>448</c:v>
                </c:pt>
                <c:pt idx="91">
                  <c:v>559</c:v>
                </c:pt>
                <c:pt idx="92">
                  <c:v>441</c:v>
                </c:pt>
                <c:pt idx="93">
                  <c:v>439</c:v>
                </c:pt>
                <c:pt idx="94">
                  <c:v>547</c:v>
                </c:pt>
                <c:pt idx="95">
                  <c:v>423</c:v>
                </c:pt>
                <c:pt idx="96">
                  <c:v>488</c:v>
                </c:pt>
                <c:pt idx="97">
                  <c:v>412</c:v>
                </c:pt>
                <c:pt idx="98">
                  <c:v>383</c:v>
                </c:pt>
                <c:pt idx="99">
                  <c:v>397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Sheet1!$H$2:$H$101</c:f>
              <c:numCache>
                <c:formatCode>General</c:formatCode>
                <c:ptCount val="100"/>
                <c:pt idx="0">
                  <c:v>385</c:v>
                </c:pt>
                <c:pt idx="1">
                  <c:v>398</c:v>
                </c:pt>
                <c:pt idx="2">
                  <c:v>355</c:v>
                </c:pt>
                <c:pt idx="3">
                  <c:v>406</c:v>
                </c:pt>
                <c:pt idx="4">
                  <c:v>401</c:v>
                </c:pt>
                <c:pt idx="5">
                  <c:v>865</c:v>
                </c:pt>
                <c:pt idx="6">
                  <c:v>290</c:v>
                </c:pt>
                <c:pt idx="7">
                  <c:v>579</c:v>
                </c:pt>
                <c:pt idx="8">
                  <c:v>328</c:v>
                </c:pt>
                <c:pt idx="9">
                  <c:v>480</c:v>
                </c:pt>
                <c:pt idx="10">
                  <c:v>450</c:v>
                </c:pt>
                <c:pt idx="11">
                  <c:v>296</c:v>
                </c:pt>
                <c:pt idx="12">
                  <c:v>442</c:v>
                </c:pt>
                <c:pt idx="13">
                  <c:v>916</c:v>
                </c:pt>
                <c:pt idx="14">
                  <c:v>350</c:v>
                </c:pt>
                <c:pt idx="15">
                  <c:v>999</c:v>
                </c:pt>
                <c:pt idx="16">
                  <c:v>537</c:v>
                </c:pt>
                <c:pt idx="17">
                  <c:v>354</c:v>
                </c:pt>
                <c:pt idx="18">
                  <c:v>326</c:v>
                </c:pt>
                <c:pt idx="19">
                  <c:v>340</c:v>
                </c:pt>
                <c:pt idx="20">
                  <c:v>659</c:v>
                </c:pt>
                <c:pt idx="21">
                  <c:v>346</c:v>
                </c:pt>
                <c:pt idx="22">
                  <c:v>548</c:v>
                </c:pt>
                <c:pt idx="23">
                  <c:v>535</c:v>
                </c:pt>
                <c:pt idx="24">
                  <c:v>832</c:v>
                </c:pt>
                <c:pt idx="25">
                  <c:v>348</c:v>
                </c:pt>
                <c:pt idx="26">
                  <c:v>346</c:v>
                </c:pt>
                <c:pt idx="27">
                  <c:v>522</c:v>
                </c:pt>
                <c:pt idx="28">
                  <c:v>589</c:v>
                </c:pt>
                <c:pt idx="29">
                  <c:v>327</c:v>
                </c:pt>
                <c:pt idx="30">
                  <c:v>601</c:v>
                </c:pt>
                <c:pt idx="31">
                  <c:v>368</c:v>
                </c:pt>
                <c:pt idx="32">
                  <c:v>334</c:v>
                </c:pt>
                <c:pt idx="33">
                  <c:v>314</c:v>
                </c:pt>
                <c:pt idx="34">
                  <c:v>415</c:v>
                </c:pt>
                <c:pt idx="35">
                  <c:v>465</c:v>
                </c:pt>
                <c:pt idx="36">
                  <c:v>345</c:v>
                </c:pt>
                <c:pt idx="37">
                  <c:v>319</c:v>
                </c:pt>
                <c:pt idx="38">
                  <c:v>481</c:v>
                </c:pt>
                <c:pt idx="39">
                  <c:v>895</c:v>
                </c:pt>
                <c:pt idx="40">
                  <c:v>604</c:v>
                </c:pt>
                <c:pt idx="41">
                  <c:v>451</c:v>
                </c:pt>
                <c:pt idx="42">
                  <c:v>354</c:v>
                </c:pt>
                <c:pt idx="43">
                  <c:v>324</c:v>
                </c:pt>
                <c:pt idx="44">
                  <c:v>338</c:v>
                </c:pt>
                <c:pt idx="45">
                  <c:v>387</c:v>
                </c:pt>
                <c:pt idx="46">
                  <c:v>700</c:v>
                </c:pt>
                <c:pt idx="47">
                  <c:v>463</c:v>
                </c:pt>
                <c:pt idx="48">
                  <c:v>332</c:v>
                </c:pt>
                <c:pt idx="49">
                  <c:v>347</c:v>
                </c:pt>
                <c:pt idx="50">
                  <c:v>590</c:v>
                </c:pt>
                <c:pt idx="51">
                  <c:v>340</c:v>
                </c:pt>
                <c:pt idx="52">
                  <c:v>341</c:v>
                </c:pt>
                <c:pt idx="53">
                  <c:v>357</c:v>
                </c:pt>
                <c:pt idx="54">
                  <c:v>311</c:v>
                </c:pt>
                <c:pt idx="55">
                  <c:v>338</c:v>
                </c:pt>
                <c:pt idx="56">
                  <c:v>261</c:v>
                </c:pt>
                <c:pt idx="57">
                  <c:v>304</c:v>
                </c:pt>
                <c:pt idx="58">
                  <c:v>402</c:v>
                </c:pt>
                <c:pt idx="59">
                  <c:v>387</c:v>
                </c:pt>
                <c:pt idx="60">
                  <c:v>360</c:v>
                </c:pt>
                <c:pt idx="61">
                  <c:v>441</c:v>
                </c:pt>
                <c:pt idx="62">
                  <c:v>475</c:v>
                </c:pt>
                <c:pt idx="63">
                  <c:v>324</c:v>
                </c:pt>
                <c:pt idx="64">
                  <c:v>320</c:v>
                </c:pt>
                <c:pt idx="65">
                  <c:v>323</c:v>
                </c:pt>
                <c:pt idx="66">
                  <c:v>350</c:v>
                </c:pt>
                <c:pt idx="67">
                  <c:v>332</c:v>
                </c:pt>
                <c:pt idx="68">
                  <c:v>338</c:v>
                </c:pt>
                <c:pt idx="69">
                  <c:v>364</c:v>
                </c:pt>
                <c:pt idx="70">
                  <c:v>343</c:v>
                </c:pt>
                <c:pt idx="71">
                  <c:v>435</c:v>
                </c:pt>
                <c:pt idx="72">
                  <c:v>578</c:v>
                </c:pt>
                <c:pt idx="73">
                  <c:v>580</c:v>
                </c:pt>
                <c:pt idx="74">
                  <c:v>500</c:v>
                </c:pt>
                <c:pt idx="75">
                  <c:v>403</c:v>
                </c:pt>
                <c:pt idx="76">
                  <c:v>429</c:v>
                </c:pt>
                <c:pt idx="77">
                  <c:v>911</c:v>
                </c:pt>
                <c:pt idx="78">
                  <c:v>736</c:v>
                </c:pt>
                <c:pt idx="79">
                  <c:v>427</c:v>
                </c:pt>
                <c:pt idx="80">
                  <c:v>396</c:v>
                </c:pt>
                <c:pt idx="81">
                  <c:v>540</c:v>
                </c:pt>
                <c:pt idx="82">
                  <c:v>352</c:v>
                </c:pt>
                <c:pt idx="83">
                  <c:v>385</c:v>
                </c:pt>
                <c:pt idx="84">
                  <c:v>353</c:v>
                </c:pt>
                <c:pt idx="85">
                  <c:v>360</c:v>
                </c:pt>
                <c:pt idx="86">
                  <c:v>398</c:v>
                </c:pt>
                <c:pt idx="87">
                  <c:v>362</c:v>
                </c:pt>
                <c:pt idx="88">
                  <c:v>347</c:v>
                </c:pt>
                <c:pt idx="89">
                  <c:v>348</c:v>
                </c:pt>
                <c:pt idx="90">
                  <c:v>420</c:v>
                </c:pt>
                <c:pt idx="91">
                  <c:v>355</c:v>
                </c:pt>
                <c:pt idx="92">
                  <c:v>350</c:v>
                </c:pt>
                <c:pt idx="93">
                  <c:v>820</c:v>
                </c:pt>
                <c:pt idx="94">
                  <c:v>343</c:v>
                </c:pt>
                <c:pt idx="95">
                  <c:v>437</c:v>
                </c:pt>
                <c:pt idx="96">
                  <c:v>347</c:v>
                </c:pt>
                <c:pt idx="97">
                  <c:v>318</c:v>
                </c:pt>
                <c:pt idx="98">
                  <c:v>736</c:v>
                </c:pt>
                <c:pt idx="99">
                  <c:v>776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970496"/>
        <c:axId val="19197105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lock::queue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Sheet1!$B$2:$B$101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3731</c:v>
                      </c:pt>
                      <c:pt idx="1">
                        <c:v>4012</c:v>
                      </c:pt>
                      <c:pt idx="2">
                        <c:v>3830</c:v>
                      </c:pt>
                      <c:pt idx="3">
                        <c:v>2800</c:v>
                      </c:pt>
                      <c:pt idx="4">
                        <c:v>3704</c:v>
                      </c:pt>
                      <c:pt idx="5">
                        <c:v>4368</c:v>
                      </c:pt>
                      <c:pt idx="6">
                        <c:v>3493</c:v>
                      </c:pt>
                      <c:pt idx="7">
                        <c:v>4090</c:v>
                      </c:pt>
                      <c:pt idx="8">
                        <c:v>3593</c:v>
                      </c:pt>
                      <c:pt idx="9">
                        <c:v>4054</c:v>
                      </c:pt>
                      <c:pt idx="10">
                        <c:v>3710</c:v>
                      </c:pt>
                      <c:pt idx="11">
                        <c:v>3117</c:v>
                      </c:pt>
                      <c:pt idx="12">
                        <c:v>3826</c:v>
                      </c:pt>
                      <c:pt idx="13">
                        <c:v>3913</c:v>
                      </c:pt>
                      <c:pt idx="14">
                        <c:v>4416</c:v>
                      </c:pt>
                      <c:pt idx="15">
                        <c:v>4732</c:v>
                      </c:pt>
                      <c:pt idx="16">
                        <c:v>4310</c:v>
                      </c:pt>
                      <c:pt idx="17">
                        <c:v>3593</c:v>
                      </c:pt>
                      <c:pt idx="18">
                        <c:v>3438</c:v>
                      </c:pt>
                      <c:pt idx="19">
                        <c:v>4002</c:v>
                      </c:pt>
                      <c:pt idx="20">
                        <c:v>4137</c:v>
                      </c:pt>
                      <c:pt idx="21">
                        <c:v>3760</c:v>
                      </c:pt>
                      <c:pt idx="22">
                        <c:v>2493</c:v>
                      </c:pt>
                      <c:pt idx="23">
                        <c:v>3828</c:v>
                      </c:pt>
                      <c:pt idx="24">
                        <c:v>2666</c:v>
                      </c:pt>
                      <c:pt idx="25">
                        <c:v>3403</c:v>
                      </c:pt>
                      <c:pt idx="26">
                        <c:v>3820</c:v>
                      </c:pt>
                      <c:pt idx="27">
                        <c:v>3473</c:v>
                      </c:pt>
                      <c:pt idx="28">
                        <c:v>4136</c:v>
                      </c:pt>
                      <c:pt idx="29">
                        <c:v>3250</c:v>
                      </c:pt>
                      <c:pt idx="30">
                        <c:v>4576</c:v>
                      </c:pt>
                      <c:pt idx="31">
                        <c:v>3564</c:v>
                      </c:pt>
                      <c:pt idx="32">
                        <c:v>4048</c:v>
                      </c:pt>
                      <c:pt idx="33">
                        <c:v>4209</c:v>
                      </c:pt>
                      <c:pt idx="34">
                        <c:v>4695</c:v>
                      </c:pt>
                      <c:pt idx="35">
                        <c:v>3106</c:v>
                      </c:pt>
                      <c:pt idx="36">
                        <c:v>4121</c:v>
                      </c:pt>
                      <c:pt idx="37">
                        <c:v>3310</c:v>
                      </c:pt>
                      <c:pt idx="38">
                        <c:v>4219</c:v>
                      </c:pt>
                      <c:pt idx="39">
                        <c:v>4016</c:v>
                      </c:pt>
                      <c:pt idx="40">
                        <c:v>3562</c:v>
                      </c:pt>
                      <c:pt idx="41">
                        <c:v>4167</c:v>
                      </c:pt>
                      <c:pt idx="42">
                        <c:v>4185</c:v>
                      </c:pt>
                      <c:pt idx="43">
                        <c:v>3377</c:v>
                      </c:pt>
                      <c:pt idx="44">
                        <c:v>2732</c:v>
                      </c:pt>
                      <c:pt idx="45">
                        <c:v>3301</c:v>
                      </c:pt>
                      <c:pt idx="46">
                        <c:v>3520</c:v>
                      </c:pt>
                      <c:pt idx="47">
                        <c:v>3184</c:v>
                      </c:pt>
                      <c:pt idx="48">
                        <c:v>3407</c:v>
                      </c:pt>
                      <c:pt idx="49">
                        <c:v>2777</c:v>
                      </c:pt>
                      <c:pt idx="50">
                        <c:v>3712</c:v>
                      </c:pt>
                      <c:pt idx="51">
                        <c:v>3697</c:v>
                      </c:pt>
                      <c:pt idx="52">
                        <c:v>2954</c:v>
                      </c:pt>
                      <c:pt idx="53">
                        <c:v>3662</c:v>
                      </c:pt>
                      <c:pt idx="54">
                        <c:v>3708</c:v>
                      </c:pt>
                      <c:pt idx="55">
                        <c:v>3429</c:v>
                      </c:pt>
                      <c:pt idx="56">
                        <c:v>4531</c:v>
                      </c:pt>
                      <c:pt idx="57">
                        <c:v>3803</c:v>
                      </c:pt>
                      <c:pt idx="58">
                        <c:v>4508</c:v>
                      </c:pt>
                      <c:pt idx="59">
                        <c:v>3156</c:v>
                      </c:pt>
                      <c:pt idx="60">
                        <c:v>4928</c:v>
                      </c:pt>
                      <c:pt idx="61">
                        <c:v>3280</c:v>
                      </c:pt>
                      <c:pt idx="62">
                        <c:v>3843</c:v>
                      </c:pt>
                      <c:pt idx="63">
                        <c:v>3246</c:v>
                      </c:pt>
                      <c:pt idx="64">
                        <c:v>3500</c:v>
                      </c:pt>
                      <c:pt idx="65">
                        <c:v>3190</c:v>
                      </c:pt>
                      <c:pt idx="66">
                        <c:v>4195</c:v>
                      </c:pt>
                      <c:pt idx="67">
                        <c:v>2913</c:v>
                      </c:pt>
                      <c:pt idx="68">
                        <c:v>4817</c:v>
                      </c:pt>
                      <c:pt idx="69">
                        <c:v>3035</c:v>
                      </c:pt>
                      <c:pt idx="70">
                        <c:v>3686</c:v>
                      </c:pt>
                      <c:pt idx="71">
                        <c:v>2506</c:v>
                      </c:pt>
                      <c:pt idx="72">
                        <c:v>4193</c:v>
                      </c:pt>
                      <c:pt idx="73">
                        <c:v>2830</c:v>
                      </c:pt>
                      <c:pt idx="74">
                        <c:v>3249</c:v>
                      </c:pt>
                      <c:pt idx="75">
                        <c:v>2882</c:v>
                      </c:pt>
                      <c:pt idx="76">
                        <c:v>3232</c:v>
                      </c:pt>
                      <c:pt idx="77">
                        <c:v>3305</c:v>
                      </c:pt>
                      <c:pt idx="78">
                        <c:v>3601</c:v>
                      </c:pt>
                      <c:pt idx="79">
                        <c:v>3542</c:v>
                      </c:pt>
                      <c:pt idx="80">
                        <c:v>3364</c:v>
                      </c:pt>
                      <c:pt idx="81">
                        <c:v>2936</c:v>
                      </c:pt>
                      <c:pt idx="82">
                        <c:v>3099</c:v>
                      </c:pt>
                      <c:pt idx="83">
                        <c:v>3153</c:v>
                      </c:pt>
                      <c:pt idx="84">
                        <c:v>3034</c:v>
                      </c:pt>
                      <c:pt idx="85">
                        <c:v>2827</c:v>
                      </c:pt>
                      <c:pt idx="86">
                        <c:v>3405</c:v>
                      </c:pt>
                      <c:pt idx="87">
                        <c:v>3173</c:v>
                      </c:pt>
                      <c:pt idx="88">
                        <c:v>3302</c:v>
                      </c:pt>
                      <c:pt idx="89">
                        <c:v>2897</c:v>
                      </c:pt>
                      <c:pt idx="90">
                        <c:v>2970</c:v>
                      </c:pt>
                      <c:pt idx="91">
                        <c:v>3068</c:v>
                      </c:pt>
                      <c:pt idx="92">
                        <c:v>3674</c:v>
                      </c:pt>
                      <c:pt idx="93">
                        <c:v>3733</c:v>
                      </c:pt>
                      <c:pt idx="94">
                        <c:v>3686</c:v>
                      </c:pt>
                      <c:pt idx="95">
                        <c:v>3248</c:v>
                      </c:pt>
                      <c:pt idx="96">
                        <c:v>3263</c:v>
                      </c:pt>
                      <c:pt idx="97">
                        <c:v>3247</c:v>
                      </c:pt>
                      <c:pt idx="98">
                        <c:v>3555</c:v>
                      </c:pt>
                      <c:pt idx="99">
                        <c:v>3229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cond::queue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2089</c:v>
                      </c:pt>
                      <c:pt idx="1">
                        <c:v>2873</c:v>
                      </c:pt>
                      <c:pt idx="2">
                        <c:v>2636</c:v>
                      </c:pt>
                      <c:pt idx="3">
                        <c:v>2816</c:v>
                      </c:pt>
                      <c:pt idx="4">
                        <c:v>2535</c:v>
                      </c:pt>
                      <c:pt idx="5">
                        <c:v>2721</c:v>
                      </c:pt>
                      <c:pt idx="6">
                        <c:v>2879</c:v>
                      </c:pt>
                      <c:pt idx="7">
                        <c:v>1874</c:v>
                      </c:pt>
                      <c:pt idx="8">
                        <c:v>2000</c:v>
                      </c:pt>
                      <c:pt idx="9">
                        <c:v>2894</c:v>
                      </c:pt>
                      <c:pt idx="10">
                        <c:v>2604</c:v>
                      </c:pt>
                      <c:pt idx="11">
                        <c:v>2537</c:v>
                      </c:pt>
                      <c:pt idx="12">
                        <c:v>2794</c:v>
                      </c:pt>
                      <c:pt idx="13">
                        <c:v>2568</c:v>
                      </c:pt>
                      <c:pt idx="14">
                        <c:v>2262</c:v>
                      </c:pt>
                      <c:pt idx="15">
                        <c:v>2731</c:v>
                      </c:pt>
                      <c:pt idx="16">
                        <c:v>1885</c:v>
                      </c:pt>
                      <c:pt idx="17">
                        <c:v>2486</c:v>
                      </c:pt>
                      <c:pt idx="18">
                        <c:v>2427</c:v>
                      </c:pt>
                      <c:pt idx="19">
                        <c:v>2718</c:v>
                      </c:pt>
                      <c:pt idx="20">
                        <c:v>2607</c:v>
                      </c:pt>
                      <c:pt idx="21">
                        <c:v>2259</c:v>
                      </c:pt>
                      <c:pt idx="22">
                        <c:v>2706</c:v>
                      </c:pt>
                      <c:pt idx="23">
                        <c:v>2347</c:v>
                      </c:pt>
                      <c:pt idx="24">
                        <c:v>2778</c:v>
                      </c:pt>
                      <c:pt idx="25">
                        <c:v>2218</c:v>
                      </c:pt>
                      <c:pt idx="26">
                        <c:v>2794</c:v>
                      </c:pt>
                      <c:pt idx="27">
                        <c:v>2482</c:v>
                      </c:pt>
                      <c:pt idx="28">
                        <c:v>2718</c:v>
                      </c:pt>
                      <c:pt idx="29">
                        <c:v>2871</c:v>
                      </c:pt>
                      <c:pt idx="30">
                        <c:v>2611</c:v>
                      </c:pt>
                      <c:pt idx="31">
                        <c:v>2344</c:v>
                      </c:pt>
                      <c:pt idx="32">
                        <c:v>2321</c:v>
                      </c:pt>
                      <c:pt idx="33">
                        <c:v>2539</c:v>
                      </c:pt>
                      <c:pt idx="34">
                        <c:v>1890</c:v>
                      </c:pt>
                      <c:pt idx="35">
                        <c:v>2051</c:v>
                      </c:pt>
                      <c:pt idx="36">
                        <c:v>2273</c:v>
                      </c:pt>
                      <c:pt idx="37">
                        <c:v>2032</c:v>
                      </c:pt>
                      <c:pt idx="38">
                        <c:v>2055</c:v>
                      </c:pt>
                      <c:pt idx="39">
                        <c:v>2707</c:v>
                      </c:pt>
                      <c:pt idx="40">
                        <c:v>2582</c:v>
                      </c:pt>
                      <c:pt idx="41">
                        <c:v>2633</c:v>
                      </c:pt>
                      <c:pt idx="42">
                        <c:v>2629</c:v>
                      </c:pt>
                      <c:pt idx="43">
                        <c:v>2627</c:v>
                      </c:pt>
                      <c:pt idx="44">
                        <c:v>2481</c:v>
                      </c:pt>
                      <c:pt idx="45">
                        <c:v>2654</c:v>
                      </c:pt>
                      <c:pt idx="46">
                        <c:v>2695</c:v>
                      </c:pt>
                      <c:pt idx="47">
                        <c:v>2849</c:v>
                      </c:pt>
                      <c:pt idx="48">
                        <c:v>2734</c:v>
                      </c:pt>
                      <c:pt idx="49">
                        <c:v>2690</c:v>
                      </c:pt>
                      <c:pt idx="50">
                        <c:v>2358</c:v>
                      </c:pt>
                      <c:pt idx="51">
                        <c:v>2723</c:v>
                      </c:pt>
                      <c:pt idx="52">
                        <c:v>2712</c:v>
                      </c:pt>
                      <c:pt idx="53">
                        <c:v>2560</c:v>
                      </c:pt>
                      <c:pt idx="54">
                        <c:v>2662</c:v>
                      </c:pt>
                      <c:pt idx="55">
                        <c:v>2721</c:v>
                      </c:pt>
                      <c:pt idx="56">
                        <c:v>2680</c:v>
                      </c:pt>
                      <c:pt idx="57">
                        <c:v>2356</c:v>
                      </c:pt>
                      <c:pt idx="58">
                        <c:v>2613</c:v>
                      </c:pt>
                      <c:pt idx="59">
                        <c:v>2296</c:v>
                      </c:pt>
                      <c:pt idx="60">
                        <c:v>2464</c:v>
                      </c:pt>
                      <c:pt idx="61">
                        <c:v>2450</c:v>
                      </c:pt>
                      <c:pt idx="62">
                        <c:v>2027</c:v>
                      </c:pt>
                      <c:pt idx="63">
                        <c:v>2725</c:v>
                      </c:pt>
                      <c:pt idx="64">
                        <c:v>2371</c:v>
                      </c:pt>
                      <c:pt idx="65">
                        <c:v>2477</c:v>
                      </c:pt>
                      <c:pt idx="66">
                        <c:v>2568</c:v>
                      </c:pt>
                      <c:pt idx="67">
                        <c:v>2886</c:v>
                      </c:pt>
                      <c:pt idx="68">
                        <c:v>2730</c:v>
                      </c:pt>
                      <c:pt idx="69">
                        <c:v>2844</c:v>
                      </c:pt>
                      <c:pt idx="70">
                        <c:v>3164</c:v>
                      </c:pt>
                      <c:pt idx="71">
                        <c:v>3109</c:v>
                      </c:pt>
                      <c:pt idx="72">
                        <c:v>3062</c:v>
                      </c:pt>
                      <c:pt idx="73">
                        <c:v>3197</c:v>
                      </c:pt>
                      <c:pt idx="74">
                        <c:v>2961</c:v>
                      </c:pt>
                      <c:pt idx="75">
                        <c:v>2967</c:v>
                      </c:pt>
                      <c:pt idx="76">
                        <c:v>2768</c:v>
                      </c:pt>
                      <c:pt idx="77">
                        <c:v>2587</c:v>
                      </c:pt>
                      <c:pt idx="78">
                        <c:v>2771</c:v>
                      </c:pt>
                      <c:pt idx="79">
                        <c:v>2963</c:v>
                      </c:pt>
                      <c:pt idx="80">
                        <c:v>2882</c:v>
                      </c:pt>
                      <c:pt idx="81">
                        <c:v>2883</c:v>
                      </c:pt>
                      <c:pt idx="82">
                        <c:v>3085</c:v>
                      </c:pt>
                      <c:pt idx="83">
                        <c:v>3558</c:v>
                      </c:pt>
                      <c:pt idx="84">
                        <c:v>3340</c:v>
                      </c:pt>
                      <c:pt idx="85">
                        <c:v>3097</c:v>
                      </c:pt>
                      <c:pt idx="86">
                        <c:v>2958</c:v>
                      </c:pt>
                      <c:pt idx="87">
                        <c:v>3163</c:v>
                      </c:pt>
                      <c:pt idx="88">
                        <c:v>3349</c:v>
                      </c:pt>
                      <c:pt idx="89">
                        <c:v>2925</c:v>
                      </c:pt>
                      <c:pt idx="90">
                        <c:v>2956</c:v>
                      </c:pt>
                      <c:pt idx="91">
                        <c:v>3190</c:v>
                      </c:pt>
                      <c:pt idx="92">
                        <c:v>2878</c:v>
                      </c:pt>
                      <c:pt idx="93">
                        <c:v>2951</c:v>
                      </c:pt>
                      <c:pt idx="94">
                        <c:v>3486</c:v>
                      </c:pt>
                      <c:pt idx="95">
                        <c:v>3366</c:v>
                      </c:pt>
                      <c:pt idx="96">
                        <c:v>3277</c:v>
                      </c:pt>
                      <c:pt idx="97">
                        <c:v>3149</c:v>
                      </c:pt>
                      <c:pt idx="98">
                        <c:v>3332</c:v>
                      </c:pt>
                      <c:pt idx="99">
                        <c:v>3619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mpmc::queue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6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1386</c:v>
                      </c:pt>
                      <c:pt idx="1">
                        <c:v>1218</c:v>
                      </c:pt>
                      <c:pt idx="2">
                        <c:v>1518</c:v>
                      </c:pt>
                      <c:pt idx="3">
                        <c:v>1564</c:v>
                      </c:pt>
                      <c:pt idx="4">
                        <c:v>1380</c:v>
                      </c:pt>
                      <c:pt idx="5">
                        <c:v>1195</c:v>
                      </c:pt>
                      <c:pt idx="6">
                        <c:v>1284</c:v>
                      </c:pt>
                      <c:pt idx="7">
                        <c:v>1084</c:v>
                      </c:pt>
                      <c:pt idx="8">
                        <c:v>1396</c:v>
                      </c:pt>
                      <c:pt idx="9">
                        <c:v>1158</c:v>
                      </c:pt>
                      <c:pt idx="10">
                        <c:v>969</c:v>
                      </c:pt>
                      <c:pt idx="11">
                        <c:v>1507</c:v>
                      </c:pt>
                      <c:pt idx="12">
                        <c:v>1296</c:v>
                      </c:pt>
                      <c:pt idx="13">
                        <c:v>1163</c:v>
                      </c:pt>
                      <c:pt idx="14">
                        <c:v>968</c:v>
                      </c:pt>
                      <c:pt idx="15">
                        <c:v>1182</c:v>
                      </c:pt>
                      <c:pt idx="16">
                        <c:v>1329</c:v>
                      </c:pt>
                      <c:pt idx="17">
                        <c:v>1137</c:v>
                      </c:pt>
                      <c:pt idx="18">
                        <c:v>1607</c:v>
                      </c:pt>
                      <c:pt idx="19">
                        <c:v>1155</c:v>
                      </c:pt>
                      <c:pt idx="20">
                        <c:v>1597</c:v>
                      </c:pt>
                      <c:pt idx="21">
                        <c:v>1348</c:v>
                      </c:pt>
                      <c:pt idx="22">
                        <c:v>1321</c:v>
                      </c:pt>
                      <c:pt idx="23">
                        <c:v>1121</c:v>
                      </c:pt>
                      <c:pt idx="24">
                        <c:v>1304</c:v>
                      </c:pt>
                      <c:pt idx="25">
                        <c:v>1652</c:v>
                      </c:pt>
                      <c:pt idx="26">
                        <c:v>1012</c:v>
                      </c:pt>
                      <c:pt idx="27">
                        <c:v>1199</c:v>
                      </c:pt>
                      <c:pt idx="28">
                        <c:v>1263</c:v>
                      </c:pt>
                      <c:pt idx="29">
                        <c:v>1128</c:v>
                      </c:pt>
                      <c:pt idx="30">
                        <c:v>1453</c:v>
                      </c:pt>
                      <c:pt idx="31">
                        <c:v>1447</c:v>
                      </c:pt>
                      <c:pt idx="32">
                        <c:v>1232</c:v>
                      </c:pt>
                      <c:pt idx="33">
                        <c:v>894</c:v>
                      </c:pt>
                      <c:pt idx="34">
                        <c:v>1227</c:v>
                      </c:pt>
                      <c:pt idx="35">
                        <c:v>1327</c:v>
                      </c:pt>
                      <c:pt idx="36">
                        <c:v>1195</c:v>
                      </c:pt>
                      <c:pt idx="37">
                        <c:v>1389</c:v>
                      </c:pt>
                      <c:pt idx="38">
                        <c:v>1566</c:v>
                      </c:pt>
                      <c:pt idx="39">
                        <c:v>646</c:v>
                      </c:pt>
                      <c:pt idx="40">
                        <c:v>1501</c:v>
                      </c:pt>
                      <c:pt idx="41">
                        <c:v>1291</c:v>
                      </c:pt>
                      <c:pt idx="42">
                        <c:v>1226</c:v>
                      </c:pt>
                      <c:pt idx="43">
                        <c:v>1359</c:v>
                      </c:pt>
                      <c:pt idx="44">
                        <c:v>976</c:v>
                      </c:pt>
                      <c:pt idx="45">
                        <c:v>1202</c:v>
                      </c:pt>
                      <c:pt idx="46">
                        <c:v>1213</c:v>
                      </c:pt>
                      <c:pt idx="47">
                        <c:v>1447</c:v>
                      </c:pt>
                      <c:pt idx="48">
                        <c:v>1327</c:v>
                      </c:pt>
                      <c:pt idx="49">
                        <c:v>1064</c:v>
                      </c:pt>
                      <c:pt idx="50">
                        <c:v>1352</c:v>
                      </c:pt>
                      <c:pt idx="51">
                        <c:v>1041</c:v>
                      </c:pt>
                      <c:pt idx="52">
                        <c:v>1320</c:v>
                      </c:pt>
                      <c:pt idx="53">
                        <c:v>1240</c:v>
                      </c:pt>
                      <c:pt idx="54">
                        <c:v>1355</c:v>
                      </c:pt>
                      <c:pt idx="55">
                        <c:v>999</c:v>
                      </c:pt>
                      <c:pt idx="56">
                        <c:v>1124</c:v>
                      </c:pt>
                      <c:pt idx="57">
                        <c:v>1618</c:v>
                      </c:pt>
                      <c:pt idx="58">
                        <c:v>1293</c:v>
                      </c:pt>
                      <c:pt idx="59">
                        <c:v>1358</c:v>
                      </c:pt>
                      <c:pt idx="60">
                        <c:v>1217</c:v>
                      </c:pt>
                      <c:pt idx="61">
                        <c:v>1197</c:v>
                      </c:pt>
                      <c:pt idx="62">
                        <c:v>1370</c:v>
                      </c:pt>
                      <c:pt idx="63">
                        <c:v>1353</c:v>
                      </c:pt>
                      <c:pt idx="64">
                        <c:v>1131</c:v>
                      </c:pt>
                      <c:pt idx="65">
                        <c:v>1226</c:v>
                      </c:pt>
                      <c:pt idx="66">
                        <c:v>1165</c:v>
                      </c:pt>
                      <c:pt idx="67">
                        <c:v>1192</c:v>
                      </c:pt>
                      <c:pt idx="68">
                        <c:v>1028</c:v>
                      </c:pt>
                      <c:pt idx="69">
                        <c:v>1006</c:v>
                      </c:pt>
                      <c:pt idx="70">
                        <c:v>1247</c:v>
                      </c:pt>
                      <c:pt idx="71">
                        <c:v>1126</c:v>
                      </c:pt>
                      <c:pt idx="72">
                        <c:v>1045</c:v>
                      </c:pt>
                      <c:pt idx="73">
                        <c:v>1208</c:v>
                      </c:pt>
                      <c:pt idx="74">
                        <c:v>1199</c:v>
                      </c:pt>
                      <c:pt idx="75">
                        <c:v>1396</c:v>
                      </c:pt>
                      <c:pt idx="76">
                        <c:v>1416</c:v>
                      </c:pt>
                      <c:pt idx="77">
                        <c:v>1018</c:v>
                      </c:pt>
                      <c:pt idx="78">
                        <c:v>1288</c:v>
                      </c:pt>
                      <c:pt idx="79">
                        <c:v>1214</c:v>
                      </c:pt>
                      <c:pt idx="80">
                        <c:v>1432</c:v>
                      </c:pt>
                      <c:pt idx="81">
                        <c:v>1142</c:v>
                      </c:pt>
                      <c:pt idx="82">
                        <c:v>1418</c:v>
                      </c:pt>
                      <c:pt idx="83">
                        <c:v>1266</c:v>
                      </c:pt>
                      <c:pt idx="84">
                        <c:v>1270</c:v>
                      </c:pt>
                      <c:pt idx="85">
                        <c:v>1432</c:v>
                      </c:pt>
                      <c:pt idx="86">
                        <c:v>1010</c:v>
                      </c:pt>
                      <c:pt idx="87">
                        <c:v>1357</c:v>
                      </c:pt>
                      <c:pt idx="88">
                        <c:v>1616</c:v>
                      </c:pt>
                      <c:pt idx="89">
                        <c:v>1355</c:v>
                      </c:pt>
                      <c:pt idx="90">
                        <c:v>1305</c:v>
                      </c:pt>
                      <c:pt idx="91">
                        <c:v>1158</c:v>
                      </c:pt>
                      <c:pt idx="92">
                        <c:v>1450</c:v>
                      </c:pt>
                      <c:pt idx="93">
                        <c:v>1090</c:v>
                      </c:pt>
                      <c:pt idx="94">
                        <c:v>1306</c:v>
                      </c:pt>
                      <c:pt idx="95">
                        <c:v>1308</c:v>
                      </c:pt>
                      <c:pt idx="96">
                        <c:v>1208</c:v>
                      </c:pt>
                      <c:pt idx="97">
                        <c:v>1183</c:v>
                      </c:pt>
                      <c:pt idx="98">
                        <c:v>1385</c:v>
                      </c:pt>
                      <c:pt idx="99">
                        <c:v>1171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1249</c:v>
                      </c:pt>
                      <c:pt idx="1">
                        <c:v>789</c:v>
                      </c:pt>
                      <c:pt idx="2">
                        <c:v>1644</c:v>
                      </c:pt>
                      <c:pt idx="3">
                        <c:v>1026</c:v>
                      </c:pt>
                      <c:pt idx="4">
                        <c:v>1286</c:v>
                      </c:pt>
                      <c:pt idx="5">
                        <c:v>819</c:v>
                      </c:pt>
                      <c:pt idx="6">
                        <c:v>771</c:v>
                      </c:pt>
                      <c:pt idx="7">
                        <c:v>849</c:v>
                      </c:pt>
                      <c:pt idx="8">
                        <c:v>912</c:v>
                      </c:pt>
                      <c:pt idx="9">
                        <c:v>1258</c:v>
                      </c:pt>
                      <c:pt idx="10">
                        <c:v>1076</c:v>
                      </c:pt>
                      <c:pt idx="11">
                        <c:v>1534</c:v>
                      </c:pt>
                      <c:pt idx="12">
                        <c:v>900</c:v>
                      </c:pt>
                      <c:pt idx="13">
                        <c:v>1008</c:v>
                      </c:pt>
                      <c:pt idx="14">
                        <c:v>976</c:v>
                      </c:pt>
                      <c:pt idx="15">
                        <c:v>788</c:v>
                      </c:pt>
                      <c:pt idx="16">
                        <c:v>867</c:v>
                      </c:pt>
                      <c:pt idx="17">
                        <c:v>848</c:v>
                      </c:pt>
                      <c:pt idx="18">
                        <c:v>714</c:v>
                      </c:pt>
                      <c:pt idx="19">
                        <c:v>735</c:v>
                      </c:pt>
                      <c:pt idx="20">
                        <c:v>1318</c:v>
                      </c:pt>
                      <c:pt idx="21">
                        <c:v>830</c:v>
                      </c:pt>
                      <c:pt idx="22">
                        <c:v>755</c:v>
                      </c:pt>
                      <c:pt idx="23">
                        <c:v>1359</c:v>
                      </c:pt>
                      <c:pt idx="24">
                        <c:v>1317</c:v>
                      </c:pt>
                      <c:pt idx="25">
                        <c:v>1419</c:v>
                      </c:pt>
                      <c:pt idx="26">
                        <c:v>1129</c:v>
                      </c:pt>
                      <c:pt idx="27">
                        <c:v>926</c:v>
                      </c:pt>
                      <c:pt idx="28">
                        <c:v>1124</c:v>
                      </c:pt>
                      <c:pt idx="29">
                        <c:v>1090</c:v>
                      </c:pt>
                      <c:pt idx="30">
                        <c:v>1164</c:v>
                      </c:pt>
                      <c:pt idx="31">
                        <c:v>844</c:v>
                      </c:pt>
                      <c:pt idx="32">
                        <c:v>1347</c:v>
                      </c:pt>
                      <c:pt idx="33">
                        <c:v>1276</c:v>
                      </c:pt>
                      <c:pt idx="34">
                        <c:v>1533</c:v>
                      </c:pt>
                      <c:pt idx="35">
                        <c:v>715</c:v>
                      </c:pt>
                      <c:pt idx="36">
                        <c:v>813</c:v>
                      </c:pt>
                      <c:pt idx="37">
                        <c:v>1296</c:v>
                      </c:pt>
                      <c:pt idx="38">
                        <c:v>797</c:v>
                      </c:pt>
                      <c:pt idx="39">
                        <c:v>695</c:v>
                      </c:pt>
                      <c:pt idx="40">
                        <c:v>933</c:v>
                      </c:pt>
                      <c:pt idx="41">
                        <c:v>848</c:v>
                      </c:pt>
                      <c:pt idx="42">
                        <c:v>722</c:v>
                      </c:pt>
                      <c:pt idx="43">
                        <c:v>930</c:v>
                      </c:pt>
                      <c:pt idx="44">
                        <c:v>932</c:v>
                      </c:pt>
                      <c:pt idx="45">
                        <c:v>844</c:v>
                      </c:pt>
                      <c:pt idx="46">
                        <c:v>749</c:v>
                      </c:pt>
                      <c:pt idx="47">
                        <c:v>1460</c:v>
                      </c:pt>
                      <c:pt idx="48">
                        <c:v>702</c:v>
                      </c:pt>
                      <c:pt idx="49">
                        <c:v>774</c:v>
                      </c:pt>
                      <c:pt idx="50">
                        <c:v>709</c:v>
                      </c:pt>
                      <c:pt idx="51">
                        <c:v>808</c:v>
                      </c:pt>
                      <c:pt idx="52">
                        <c:v>966</c:v>
                      </c:pt>
                      <c:pt idx="53">
                        <c:v>687</c:v>
                      </c:pt>
                      <c:pt idx="54">
                        <c:v>711</c:v>
                      </c:pt>
                      <c:pt idx="55">
                        <c:v>851</c:v>
                      </c:pt>
                      <c:pt idx="56">
                        <c:v>919</c:v>
                      </c:pt>
                      <c:pt idx="57">
                        <c:v>1476</c:v>
                      </c:pt>
                      <c:pt idx="58">
                        <c:v>697</c:v>
                      </c:pt>
                      <c:pt idx="59">
                        <c:v>823</c:v>
                      </c:pt>
                      <c:pt idx="60">
                        <c:v>968</c:v>
                      </c:pt>
                      <c:pt idx="61">
                        <c:v>1316</c:v>
                      </c:pt>
                      <c:pt idx="62">
                        <c:v>1111</c:v>
                      </c:pt>
                      <c:pt idx="63">
                        <c:v>1016</c:v>
                      </c:pt>
                      <c:pt idx="64">
                        <c:v>1002</c:v>
                      </c:pt>
                      <c:pt idx="65">
                        <c:v>719</c:v>
                      </c:pt>
                      <c:pt idx="66">
                        <c:v>790</c:v>
                      </c:pt>
                      <c:pt idx="67">
                        <c:v>835</c:v>
                      </c:pt>
                      <c:pt idx="68">
                        <c:v>1204</c:v>
                      </c:pt>
                      <c:pt idx="69">
                        <c:v>819</c:v>
                      </c:pt>
                      <c:pt idx="70">
                        <c:v>825</c:v>
                      </c:pt>
                      <c:pt idx="71">
                        <c:v>1443</c:v>
                      </c:pt>
                      <c:pt idx="72">
                        <c:v>899</c:v>
                      </c:pt>
                      <c:pt idx="73">
                        <c:v>996</c:v>
                      </c:pt>
                      <c:pt idx="74">
                        <c:v>1188</c:v>
                      </c:pt>
                      <c:pt idx="75">
                        <c:v>834</c:v>
                      </c:pt>
                      <c:pt idx="76">
                        <c:v>716</c:v>
                      </c:pt>
                      <c:pt idx="77">
                        <c:v>783</c:v>
                      </c:pt>
                      <c:pt idx="78">
                        <c:v>814</c:v>
                      </c:pt>
                      <c:pt idx="79">
                        <c:v>993</c:v>
                      </c:pt>
                      <c:pt idx="80">
                        <c:v>709</c:v>
                      </c:pt>
                      <c:pt idx="81">
                        <c:v>711</c:v>
                      </c:pt>
                      <c:pt idx="82">
                        <c:v>711</c:v>
                      </c:pt>
                      <c:pt idx="83">
                        <c:v>846</c:v>
                      </c:pt>
                      <c:pt idx="84">
                        <c:v>853</c:v>
                      </c:pt>
                      <c:pt idx="85">
                        <c:v>897</c:v>
                      </c:pt>
                      <c:pt idx="86">
                        <c:v>1772</c:v>
                      </c:pt>
                      <c:pt idx="87">
                        <c:v>911</c:v>
                      </c:pt>
                      <c:pt idx="88">
                        <c:v>767</c:v>
                      </c:pt>
                      <c:pt idx="89">
                        <c:v>764</c:v>
                      </c:pt>
                      <c:pt idx="90">
                        <c:v>887</c:v>
                      </c:pt>
                      <c:pt idx="91">
                        <c:v>1761</c:v>
                      </c:pt>
                      <c:pt idx="92">
                        <c:v>743</c:v>
                      </c:pt>
                      <c:pt idx="93">
                        <c:v>1213</c:v>
                      </c:pt>
                      <c:pt idx="94">
                        <c:v>1537</c:v>
                      </c:pt>
                      <c:pt idx="95">
                        <c:v>779</c:v>
                      </c:pt>
                      <c:pt idx="96">
                        <c:v>978</c:v>
                      </c:pt>
                      <c:pt idx="97">
                        <c:v>1007</c:v>
                      </c:pt>
                      <c:pt idx="98">
                        <c:v>1170</c:v>
                      </c:pt>
                      <c:pt idx="99">
                        <c:v>784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spmc::qring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ot"/>
                  <c:size val="6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Sheet1!$I$2:$I$101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415</c:v>
                      </c:pt>
                      <c:pt idx="1">
                        <c:v>393</c:v>
                      </c:pt>
                      <c:pt idx="2">
                        <c:v>430</c:v>
                      </c:pt>
                      <c:pt idx="3">
                        <c:v>398</c:v>
                      </c:pt>
                      <c:pt idx="4">
                        <c:v>432</c:v>
                      </c:pt>
                      <c:pt idx="5">
                        <c:v>423</c:v>
                      </c:pt>
                      <c:pt idx="6">
                        <c:v>413</c:v>
                      </c:pt>
                      <c:pt idx="7">
                        <c:v>425</c:v>
                      </c:pt>
                      <c:pt idx="8">
                        <c:v>336</c:v>
                      </c:pt>
                      <c:pt idx="9">
                        <c:v>257</c:v>
                      </c:pt>
                      <c:pt idx="10">
                        <c:v>424</c:v>
                      </c:pt>
                      <c:pt idx="11">
                        <c:v>399</c:v>
                      </c:pt>
                      <c:pt idx="12">
                        <c:v>419</c:v>
                      </c:pt>
                      <c:pt idx="13">
                        <c:v>413</c:v>
                      </c:pt>
                      <c:pt idx="14">
                        <c:v>392</c:v>
                      </c:pt>
                      <c:pt idx="15">
                        <c:v>423</c:v>
                      </c:pt>
                      <c:pt idx="16">
                        <c:v>391</c:v>
                      </c:pt>
                      <c:pt idx="17">
                        <c:v>413</c:v>
                      </c:pt>
                      <c:pt idx="18">
                        <c:v>390</c:v>
                      </c:pt>
                      <c:pt idx="19">
                        <c:v>436</c:v>
                      </c:pt>
                      <c:pt idx="20">
                        <c:v>421</c:v>
                      </c:pt>
                      <c:pt idx="21">
                        <c:v>424</c:v>
                      </c:pt>
                      <c:pt idx="22">
                        <c:v>422</c:v>
                      </c:pt>
                      <c:pt idx="23">
                        <c:v>430</c:v>
                      </c:pt>
                      <c:pt idx="24">
                        <c:v>409</c:v>
                      </c:pt>
                      <c:pt idx="25">
                        <c:v>421</c:v>
                      </c:pt>
                      <c:pt idx="26">
                        <c:v>370</c:v>
                      </c:pt>
                      <c:pt idx="27">
                        <c:v>423</c:v>
                      </c:pt>
                      <c:pt idx="28">
                        <c:v>419</c:v>
                      </c:pt>
                      <c:pt idx="29">
                        <c:v>377</c:v>
                      </c:pt>
                      <c:pt idx="30">
                        <c:v>385</c:v>
                      </c:pt>
                      <c:pt idx="31">
                        <c:v>418</c:v>
                      </c:pt>
                      <c:pt idx="32">
                        <c:v>425</c:v>
                      </c:pt>
                      <c:pt idx="33">
                        <c:v>379</c:v>
                      </c:pt>
                      <c:pt idx="34">
                        <c:v>380</c:v>
                      </c:pt>
                      <c:pt idx="35">
                        <c:v>396</c:v>
                      </c:pt>
                      <c:pt idx="36">
                        <c:v>409</c:v>
                      </c:pt>
                      <c:pt idx="37">
                        <c:v>401</c:v>
                      </c:pt>
                      <c:pt idx="38">
                        <c:v>422</c:v>
                      </c:pt>
                      <c:pt idx="39">
                        <c:v>417</c:v>
                      </c:pt>
                      <c:pt idx="40">
                        <c:v>388</c:v>
                      </c:pt>
                      <c:pt idx="41">
                        <c:v>419</c:v>
                      </c:pt>
                      <c:pt idx="42">
                        <c:v>422</c:v>
                      </c:pt>
                      <c:pt idx="43">
                        <c:v>417</c:v>
                      </c:pt>
                      <c:pt idx="44">
                        <c:v>402</c:v>
                      </c:pt>
                      <c:pt idx="45">
                        <c:v>423</c:v>
                      </c:pt>
                      <c:pt idx="46">
                        <c:v>421</c:v>
                      </c:pt>
                      <c:pt idx="47">
                        <c:v>413</c:v>
                      </c:pt>
                      <c:pt idx="48">
                        <c:v>426</c:v>
                      </c:pt>
                      <c:pt idx="49">
                        <c:v>395</c:v>
                      </c:pt>
                      <c:pt idx="50">
                        <c:v>423</c:v>
                      </c:pt>
                      <c:pt idx="51">
                        <c:v>424</c:v>
                      </c:pt>
                      <c:pt idx="52">
                        <c:v>411</c:v>
                      </c:pt>
                      <c:pt idx="53">
                        <c:v>425</c:v>
                      </c:pt>
                      <c:pt idx="54">
                        <c:v>419</c:v>
                      </c:pt>
                      <c:pt idx="55">
                        <c:v>364</c:v>
                      </c:pt>
                      <c:pt idx="56">
                        <c:v>411</c:v>
                      </c:pt>
                      <c:pt idx="57">
                        <c:v>417</c:v>
                      </c:pt>
                      <c:pt idx="58">
                        <c:v>420</c:v>
                      </c:pt>
                      <c:pt idx="59">
                        <c:v>422</c:v>
                      </c:pt>
                      <c:pt idx="60">
                        <c:v>406</c:v>
                      </c:pt>
                      <c:pt idx="61">
                        <c:v>425</c:v>
                      </c:pt>
                      <c:pt idx="62">
                        <c:v>423</c:v>
                      </c:pt>
                      <c:pt idx="63">
                        <c:v>410</c:v>
                      </c:pt>
                      <c:pt idx="64">
                        <c:v>420</c:v>
                      </c:pt>
                      <c:pt idx="65">
                        <c:v>418</c:v>
                      </c:pt>
                      <c:pt idx="66">
                        <c:v>422</c:v>
                      </c:pt>
                      <c:pt idx="67">
                        <c:v>409</c:v>
                      </c:pt>
                      <c:pt idx="68">
                        <c:v>421</c:v>
                      </c:pt>
                      <c:pt idx="69">
                        <c:v>423</c:v>
                      </c:pt>
                      <c:pt idx="70">
                        <c:v>369</c:v>
                      </c:pt>
                      <c:pt idx="71">
                        <c:v>407</c:v>
                      </c:pt>
                      <c:pt idx="72">
                        <c:v>372</c:v>
                      </c:pt>
                      <c:pt idx="73">
                        <c:v>380</c:v>
                      </c:pt>
                      <c:pt idx="74">
                        <c:v>365</c:v>
                      </c:pt>
                      <c:pt idx="75">
                        <c:v>424</c:v>
                      </c:pt>
                      <c:pt idx="76">
                        <c:v>391</c:v>
                      </c:pt>
                      <c:pt idx="77">
                        <c:v>419</c:v>
                      </c:pt>
                      <c:pt idx="78">
                        <c:v>382</c:v>
                      </c:pt>
                      <c:pt idx="79">
                        <c:v>412</c:v>
                      </c:pt>
                      <c:pt idx="80">
                        <c:v>412</c:v>
                      </c:pt>
                      <c:pt idx="81">
                        <c:v>421</c:v>
                      </c:pt>
                      <c:pt idx="82">
                        <c:v>408</c:v>
                      </c:pt>
                      <c:pt idx="83">
                        <c:v>392</c:v>
                      </c:pt>
                      <c:pt idx="84">
                        <c:v>423</c:v>
                      </c:pt>
                      <c:pt idx="85">
                        <c:v>397</c:v>
                      </c:pt>
                      <c:pt idx="86">
                        <c:v>421</c:v>
                      </c:pt>
                      <c:pt idx="87">
                        <c:v>373</c:v>
                      </c:pt>
                      <c:pt idx="88">
                        <c:v>423</c:v>
                      </c:pt>
                      <c:pt idx="89">
                        <c:v>416</c:v>
                      </c:pt>
                      <c:pt idx="90">
                        <c:v>421</c:v>
                      </c:pt>
                      <c:pt idx="91">
                        <c:v>390</c:v>
                      </c:pt>
                      <c:pt idx="92">
                        <c:v>387</c:v>
                      </c:pt>
                      <c:pt idx="93">
                        <c:v>420</c:v>
                      </c:pt>
                      <c:pt idx="94">
                        <c:v>379</c:v>
                      </c:pt>
                      <c:pt idx="95">
                        <c:v>421</c:v>
                      </c:pt>
                      <c:pt idx="96">
                        <c:v>424</c:v>
                      </c:pt>
                      <c:pt idx="97">
                        <c:v>394</c:v>
                      </c:pt>
                      <c:pt idx="98">
                        <c:v>400</c:v>
                      </c:pt>
                      <c:pt idx="99">
                        <c:v>426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433</c:v>
                      </c:pt>
                      <c:pt idx="1">
                        <c:v>443</c:v>
                      </c:pt>
                      <c:pt idx="2">
                        <c:v>447</c:v>
                      </c:pt>
                      <c:pt idx="3">
                        <c:v>470</c:v>
                      </c:pt>
                      <c:pt idx="4">
                        <c:v>428</c:v>
                      </c:pt>
                      <c:pt idx="5">
                        <c:v>461</c:v>
                      </c:pt>
                      <c:pt idx="6">
                        <c:v>439</c:v>
                      </c:pt>
                      <c:pt idx="7">
                        <c:v>427</c:v>
                      </c:pt>
                      <c:pt idx="8">
                        <c:v>492</c:v>
                      </c:pt>
                      <c:pt idx="9">
                        <c:v>460</c:v>
                      </c:pt>
                      <c:pt idx="10">
                        <c:v>461</c:v>
                      </c:pt>
                      <c:pt idx="11">
                        <c:v>481</c:v>
                      </c:pt>
                      <c:pt idx="12">
                        <c:v>470</c:v>
                      </c:pt>
                      <c:pt idx="13">
                        <c:v>475</c:v>
                      </c:pt>
                      <c:pt idx="14">
                        <c:v>449</c:v>
                      </c:pt>
                      <c:pt idx="15">
                        <c:v>481</c:v>
                      </c:pt>
                      <c:pt idx="16">
                        <c:v>454</c:v>
                      </c:pt>
                      <c:pt idx="17">
                        <c:v>498</c:v>
                      </c:pt>
                      <c:pt idx="18">
                        <c:v>494</c:v>
                      </c:pt>
                      <c:pt idx="19">
                        <c:v>431</c:v>
                      </c:pt>
                      <c:pt idx="20">
                        <c:v>464</c:v>
                      </c:pt>
                      <c:pt idx="21">
                        <c:v>448</c:v>
                      </c:pt>
                      <c:pt idx="22">
                        <c:v>441</c:v>
                      </c:pt>
                      <c:pt idx="23">
                        <c:v>444</c:v>
                      </c:pt>
                      <c:pt idx="24">
                        <c:v>426</c:v>
                      </c:pt>
                      <c:pt idx="25">
                        <c:v>458</c:v>
                      </c:pt>
                      <c:pt idx="26">
                        <c:v>457</c:v>
                      </c:pt>
                      <c:pt idx="27">
                        <c:v>447</c:v>
                      </c:pt>
                      <c:pt idx="28">
                        <c:v>481</c:v>
                      </c:pt>
                      <c:pt idx="29">
                        <c:v>465</c:v>
                      </c:pt>
                      <c:pt idx="30">
                        <c:v>463</c:v>
                      </c:pt>
                      <c:pt idx="31">
                        <c:v>440</c:v>
                      </c:pt>
                      <c:pt idx="32">
                        <c:v>427</c:v>
                      </c:pt>
                      <c:pt idx="33">
                        <c:v>449</c:v>
                      </c:pt>
                      <c:pt idx="34">
                        <c:v>440</c:v>
                      </c:pt>
                      <c:pt idx="35">
                        <c:v>450</c:v>
                      </c:pt>
                      <c:pt idx="36">
                        <c:v>449</c:v>
                      </c:pt>
                      <c:pt idx="37">
                        <c:v>461</c:v>
                      </c:pt>
                      <c:pt idx="38">
                        <c:v>413</c:v>
                      </c:pt>
                      <c:pt idx="39">
                        <c:v>431</c:v>
                      </c:pt>
                      <c:pt idx="40">
                        <c:v>423</c:v>
                      </c:pt>
                      <c:pt idx="41">
                        <c:v>465</c:v>
                      </c:pt>
                      <c:pt idx="42">
                        <c:v>465</c:v>
                      </c:pt>
                      <c:pt idx="43">
                        <c:v>444</c:v>
                      </c:pt>
                      <c:pt idx="44">
                        <c:v>454</c:v>
                      </c:pt>
                      <c:pt idx="45">
                        <c:v>446</c:v>
                      </c:pt>
                      <c:pt idx="46">
                        <c:v>461</c:v>
                      </c:pt>
                      <c:pt idx="47">
                        <c:v>432</c:v>
                      </c:pt>
                      <c:pt idx="48">
                        <c:v>496</c:v>
                      </c:pt>
                      <c:pt idx="49">
                        <c:v>451</c:v>
                      </c:pt>
                      <c:pt idx="50">
                        <c:v>449</c:v>
                      </c:pt>
                      <c:pt idx="51">
                        <c:v>424</c:v>
                      </c:pt>
                      <c:pt idx="52">
                        <c:v>469</c:v>
                      </c:pt>
                      <c:pt idx="53">
                        <c:v>463</c:v>
                      </c:pt>
                      <c:pt idx="54">
                        <c:v>430</c:v>
                      </c:pt>
                      <c:pt idx="55">
                        <c:v>442</c:v>
                      </c:pt>
                      <c:pt idx="56">
                        <c:v>457</c:v>
                      </c:pt>
                      <c:pt idx="57">
                        <c:v>441</c:v>
                      </c:pt>
                      <c:pt idx="58">
                        <c:v>459</c:v>
                      </c:pt>
                      <c:pt idx="59">
                        <c:v>466</c:v>
                      </c:pt>
                      <c:pt idx="60">
                        <c:v>468</c:v>
                      </c:pt>
                      <c:pt idx="61">
                        <c:v>444</c:v>
                      </c:pt>
                      <c:pt idx="62">
                        <c:v>451</c:v>
                      </c:pt>
                      <c:pt idx="63">
                        <c:v>449</c:v>
                      </c:pt>
                      <c:pt idx="64">
                        <c:v>424</c:v>
                      </c:pt>
                      <c:pt idx="65">
                        <c:v>244</c:v>
                      </c:pt>
                      <c:pt idx="66">
                        <c:v>447</c:v>
                      </c:pt>
                      <c:pt idx="67">
                        <c:v>455</c:v>
                      </c:pt>
                      <c:pt idx="68">
                        <c:v>459</c:v>
                      </c:pt>
                      <c:pt idx="69">
                        <c:v>466</c:v>
                      </c:pt>
                      <c:pt idx="70">
                        <c:v>462</c:v>
                      </c:pt>
                      <c:pt idx="71">
                        <c:v>458</c:v>
                      </c:pt>
                      <c:pt idx="72">
                        <c:v>428</c:v>
                      </c:pt>
                      <c:pt idx="73">
                        <c:v>472</c:v>
                      </c:pt>
                      <c:pt idx="74">
                        <c:v>404</c:v>
                      </c:pt>
                      <c:pt idx="75">
                        <c:v>460</c:v>
                      </c:pt>
                      <c:pt idx="76">
                        <c:v>451</c:v>
                      </c:pt>
                      <c:pt idx="77">
                        <c:v>446</c:v>
                      </c:pt>
                      <c:pt idx="78">
                        <c:v>449</c:v>
                      </c:pt>
                      <c:pt idx="79">
                        <c:v>448</c:v>
                      </c:pt>
                      <c:pt idx="80">
                        <c:v>448</c:v>
                      </c:pt>
                      <c:pt idx="81">
                        <c:v>427</c:v>
                      </c:pt>
                      <c:pt idx="82">
                        <c:v>441</c:v>
                      </c:pt>
                      <c:pt idx="83">
                        <c:v>448</c:v>
                      </c:pt>
                      <c:pt idx="84">
                        <c:v>440</c:v>
                      </c:pt>
                      <c:pt idx="85">
                        <c:v>473</c:v>
                      </c:pt>
                      <c:pt idx="86">
                        <c:v>457</c:v>
                      </c:pt>
                      <c:pt idx="87">
                        <c:v>425</c:v>
                      </c:pt>
                      <c:pt idx="88">
                        <c:v>423</c:v>
                      </c:pt>
                      <c:pt idx="89">
                        <c:v>448</c:v>
                      </c:pt>
                      <c:pt idx="90">
                        <c:v>445</c:v>
                      </c:pt>
                      <c:pt idx="91">
                        <c:v>452</c:v>
                      </c:pt>
                      <c:pt idx="92">
                        <c:v>477</c:v>
                      </c:pt>
                      <c:pt idx="93">
                        <c:v>446</c:v>
                      </c:pt>
                      <c:pt idx="94">
                        <c:v>465</c:v>
                      </c:pt>
                      <c:pt idx="95">
                        <c:v>459</c:v>
                      </c:pt>
                      <c:pt idx="96">
                        <c:v>463</c:v>
                      </c:pt>
                      <c:pt idx="97">
                        <c:v>429</c:v>
                      </c:pt>
                      <c:pt idx="98">
                        <c:v>464</c:v>
                      </c:pt>
                      <c:pt idx="99">
                        <c:v>428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91970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971056"/>
        <c:crosses val="autoZero"/>
        <c:crossBetween val="midCat"/>
      </c:valAx>
      <c:valAx>
        <c:axId val="19197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970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Sheet1!$H$2:$H$101</c:f>
              <c:numCache>
                <c:formatCode>General</c:formatCode>
                <c:ptCount val="100"/>
                <c:pt idx="0">
                  <c:v>385</c:v>
                </c:pt>
                <c:pt idx="1">
                  <c:v>398</c:v>
                </c:pt>
                <c:pt idx="2">
                  <c:v>355</c:v>
                </c:pt>
                <c:pt idx="3">
                  <c:v>406</c:v>
                </c:pt>
                <c:pt idx="4">
                  <c:v>401</c:v>
                </c:pt>
                <c:pt idx="5">
                  <c:v>865</c:v>
                </c:pt>
                <c:pt idx="6">
                  <c:v>290</c:v>
                </c:pt>
                <c:pt idx="7">
                  <c:v>579</c:v>
                </c:pt>
                <c:pt idx="8">
                  <c:v>328</c:v>
                </c:pt>
                <c:pt idx="9">
                  <c:v>480</c:v>
                </c:pt>
                <c:pt idx="10">
                  <c:v>450</c:v>
                </c:pt>
                <c:pt idx="11">
                  <c:v>296</c:v>
                </c:pt>
                <c:pt idx="12">
                  <c:v>442</c:v>
                </c:pt>
                <c:pt idx="13">
                  <c:v>916</c:v>
                </c:pt>
                <c:pt idx="14">
                  <c:v>350</c:v>
                </c:pt>
                <c:pt idx="15">
                  <c:v>999</c:v>
                </c:pt>
                <c:pt idx="16">
                  <c:v>537</c:v>
                </c:pt>
                <c:pt idx="17">
                  <c:v>354</c:v>
                </c:pt>
                <c:pt idx="18">
                  <c:v>326</c:v>
                </c:pt>
                <c:pt idx="19">
                  <c:v>340</c:v>
                </c:pt>
                <c:pt idx="20">
                  <c:v>659</c:v>
                </c:pt>
                <c:pt idx="21">
                  <c:v>346</c:v>
                </c:pt>
                <c:pt idx="22">
                  <c:v>548</c:v>
                </c:pt>
                <c:pt idx="23">
                  <c:v>535</c:v>
                </c:pt>
                <c:pt idx="24">
                  <c:v>832</c:v>
                </c:pt>
                <c:pt idx="25">
                  <c:v>348</c:v>
                </c:pt>
                <c:pt idx="26">
                  <c:v>346</c:v>
                </c:pt>
                <c:pt idx="27">
                  <c:v>522</c:v>
                </c:pt>
                <c:pt idx="28">
                  <c:v>589</c:v>
                </c:pt>
                <c:pt idx="29">
                  <c:v>327</c:v>
                </c:pt>
                <c:pt idx="30">
                  <c:v>601</c:v>
                </c:pt>
                <c:pt idx="31">
                  <c:v>368</c:v>
                </c:pt>
                <c:pt idx="32">
                  <c:v>334</c:v>
                </c:pt>
                <c:pt idx="33">
                  <c:v>314</c:v>
                </c:pt>
                <c:pt idx="34">
                  <c:v>415</c:v>
                </c:pt>
                <c:pt idx="35">
                  <c:v>465</c:v>
                </c:pt>
                <c:pt idx="36">
                  <c:v>345</c:v>
                </c:pt>
                <c:pt idx="37">
                  <c:v>319</c:v>
                </c:pt>
                <c:pt idx="38">
                  <c:v>481</c:v>
                </c:pt>
                <c:pt idx="39">
                  <c:v>895</c:v>
                </c:pt>
                <c:pt idx="40">
                  <c:v>604</c:v>
                </c:pt>
                <c:pt idx="41">
                  <c:v>451</c:v>
                </c:pt>
                <c:pt idx="42">
                  <c:v>354</c:v>
                </c:pt>
                <c:pt idx="43">
                  <c:v>324</c:v>
                </c:pt>
                <c:pt idx="44">
                  <c:v>338</c:v>
                </c:pt>
                <c:pt idx="45">
                  <c:v>387</c:v>
                </c:pt>
                <c:pt idx="46">
                  <c:v>700</c:v>
                </c:pt>
                <c:pt idx="47">
                  <c:v>463</c:v>
                </c:pt>
                <c:pt idx="48">
                  <c:v>332</c:v>
                </c:pt>
                <c:pt idx="49">
                  <c:v>347</c:v>
                </c:pt>
                <c:pt idx="50">
                  <c:v>590</c:v>
                </c:pt>
                <c:pt idx="51">
                  <c:v>340</c:v>
                </c:pt>
                <c:pt idx="52">
                  <c:v>341</c:v>
                </c:pt>
                <c:pt idx="53">
                  <c:v>357</c:v>
                </c:pt>
                <c:pt idx="54">
                  <c:v>311</c:v>
                </c:pt>
                <c:pt idx="55">
                  <c:v>338</c:v>
                </c:pt>
                <c:pt idx="56">
                  <c:v>261</c:v>
                </c:pt>
                <c:pt idx="57">
                  <c:v>304</c:v>
                </c:pt>
                <c:pt idx="58">
                  <c:v>402</c:v>
                </c:pt>
                <c:pt idx="59">
                  <c:v>387</c:v>
                </c:pt>
                <c:pt idx="60">
                  <c:v>360</c:v>
                </c:pt>
                <c:pt idx="61">
                  <c:v>441</c:v>
                </c:pt>
                <c:pt idx="62">
                  <c:v>475</c:v>
                </c:pt>
                <c:pt idx="63">
                  <c:v>324</c:v>
                </c:pt>
                <c:pt idx="64">
                  <c:v>320</c:v>
                </c:pt>
                <c:pt idx="65">
                  <c:v>323</c:v>
                </c:pt>
                <c:pt idx="66">
                  <c:v>350</c:v>
                </c:pt>
                <c:pt idx="67">
                  <c:v>332</c:v>
                </c:pt>
                <c:pt idx="68">
                  <c:v>338</c:v>
                </c:pt>
                <c:pt idx="69">
                  <c:v>364</c:v>
                </c:pt>
                <c:pt idx="70">
                  <c:v>343</c:v>
                </c:pt>
                <c:pt idx="71">
                  <c:v>435</c:v>
                </c:pt>
                <c:pt idx="72">
                  <c:v>578</c:v>
                </c:pt>
                <c:pt idx="73">
                  <c:v>580</c:v>
                </c:pt>
                <c:pt idx="74">
                  <c:v>500</c:v>
                </c:pt>
                <c:pt idx="75">
                  <c:v>403</c:v>
                </c:pt>
                <c:pt idx="76">
                  <c:v>429</c:v>
                </c:pt>
                <c:pt idx="77">
                  <c:v>911</c:v>
                </c:pt>
                <c:pt idx="78">
                  <c:v>736</c:v>
                </c:pt>
                <c:pt idx="79">
                  <c:v>427</c:v>
                </c:pt>
                <c:pt idx="80">
                  <c:v>396</c:v>
                </c:pt>
                <c:pt idx="81">
                  <c:v>540</c:v>
                </c:pt>
                <c:pt idx="82">
                  <c:v>352</c:v>
                </c:pt>
                <c:pt idx="83">
                  <c:v>385</c:v>
                </c:pt>
                <c:pt idx="84">
                  <c:v>353</c:v>
                </c:pt>
                <c:pt idx="85">
                  <c:v>360</c:v>
                </c:pt>
                <c:pt idx="86">
                  <c:v>398</c:v>
                </c:pt>
                <c:pt idx="87">
                  <c:v>362</c:v>
                </c:pt>
                <c:pt idx="88">
                  <c:v>347</c:v>
                </c:pt>
                <c:pt idx="89">
                  <c:v>348</c:v>
                </c:pt>
                <c:pt idx="90">
                  <c:v>420</c:v>
                </c:pt>
                <c:pt idx="91">
                  <c:v>355</c:v>
                </c:pt>
                <c:pt idx="92">
                  <c:v>350</c:v>
                </c:pt>
                <c:pt idx="93">
                  <c:v>820</c:v>
                </c:pt>
                <c:pt idx="94">
                  <c:v>343</c:v>
                </c:pt>
                <c:pt idx="95">
                  <c:v>437</c:v>
                </c:pt>
                <c:pt idx="96">
                  <c:v>347</c:v>
                </c:pt>
                <c:pt idx="97">
                  <c:v>318</c:v>
                </c:pt>
                <c:pt idx="98">
                  <c:v>736</c:v>
                </c:pt>
                <c:pt idx="99">
                  <c:v>776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Sheet1!$I$2:$I$101</c:f>
              <c:numCache>
                <c:formatCode>General</c:formatCode>
                <c:ptCount val="100"/>
                <c:pt idx="0">
                  <c:v>415</c:v>
                </c:pt>
                <c:pt idx="1">
                  <c:v>393</c:v>
                </c:pt>
                <c:pt idx="2">
                  <c:v>430</c:v>
                </c:pt>
                <c:pt idx="3">
                  <c:v>398</c:v>
                </c:pt>
                <c:pt idx="4">
                  <c:v>432</c:v>
                </c:pt>
                <c:pt idx="5">
                  <c:v>423</c:v>
                </c:pt>
                <c:pt idx="6">
                  <c:v>413</c:v>
                </c:pt>
                <c:pt idx="7">
                  <c:v>425</c:v>
                </c:pt>
                <c:pt idx="8">
                  <c:v>336</c:v>
                </c:pt>
                <c:pt idx="9">
                  <c:v>257</c:v>
                </c:pt>
                <c:pt idx="10">
                  <c:v>424</c:v>
                </c:pt>
                <c:pt idx="11">
                  <c:v>399</c:v>
                </c:pt>
                <c:pt idx="12">
                  <c:v>419</c:v>
                </c:pt>
                <c:pt idx="13">
                  <c:v>413</c:v>
                </c:pt>
                <c:pt idx="14">
                  <c:v>392</c:v>
                </c:pt>
                <c:pt idx="15">
                  <c:v>423</c:v>
                </c:pt>
                <c:pt idx="16">
                  <c:v>391</c:v>
                </c:pt>
                <c:pt idx="17">
                  <c:v>413</c:v>
                </c:pt>
                <c:pt idx="18">
                  <c:v>390</c:v>
                </c:pt>
                <c:pt idx="19">
                  <c:v>436</c:v>
                </c:pt>
                <c:pt idx="20">
                  <c:v>421</c:v>
                </c:pt>
                <c:pt idx="21">
                  <c:v>424</c:v>
                </c:pt>
                <c:pt idx="22">
                  <c:v>422</c:v>
                </c:pt>
                <c:pt idx="23">
                  <c:v>430</c:v>
                </c:pt>
                <c:pt idx="24">
                  <c:v>409</c:v>
                </c:pt>
                <c:pt idx="25">
                  <c:v>421</c:v>
                </c:pt>
                <c:pt idx="26">
                  <c:v>370</c:v>
                </c:pt>
                <c:pt idx="27">
                  <c:v>423</c:v>
                </c:pt>
                <c:pt idx="28">
                  <c:v>419</c:v>
                </c:pt>
                <c:pt idx="29">
                  <c:v>377</c:v>
                </c:pt>
                <c:pt idx="30">
                  <c:v>385</c:v>
                </c:pt>
                <c:pt idx="31">
                  <c:v>418</c:v>
                </c:pt>
                <c:pt idx="32">
                  <c:v>425</c:v>
                </c:pt>
                <c:pt idx="33">
                  <c:v>379</c:v>
                </c:pt>
                <c:pt idx="34">
                  <c:v>380</c:v>
                </c:pt>
                <c:pt idx="35">
                  <c:v>396</c:v>
                </c:pt>
                <c:pt idx="36">
                  <c:v>409</c:v>
                </c:pt>
                <c:pt idx="37">
                  <c:v>401</c:v>
                </c:pt>
                <c:pt idx="38">
                  <c:v>422</c:v>
                </c:pt>
                <c:pt idx="39">
                  <c:v>417</c:v>
                </c:pt>
                <c:pt idx="40">
                  <c:v>388</c:v>
                </c:pt>
                <c:pt idx="41">
                  <c:v>419</c:v>
                </c:pt>
                <c:pt idx="42">
                  <c:v>422</c:v>
                </c:pt>
                <c:pt idx="43">
                  <c:v>417</c:v>
                </c:pt>
                <c:pt idx="44">
                  <c:v>402</c:v>
                </c:pt>
                <c:pt idx="45">
                  <c:v>423</c:v>
                </c:pt>
                <c:pt idx="46">
                  <c:v>421</c:v>
                </c:pt>
                <c:pt idx="47">
                  <c:v>413</c:v>
                </c:pt>
                <c:pt idx="48">
                  <c:v>426</c:v>
                </c:pt>
                <c:pt idx="49">
                  <c:v>395</c:v>
                </c:pt>
                <c:pt idx="50">
                  <c:v>423</c:v>
                </c:pt>
                <c:pt idx="51">
                  <c:v>424</c:v>
                </c:pt>
                <c:pt idx="52">
                  <c:v>411</c:v>
                </c:pt>
                <c:pt idx="53">
                  <c:v>425</c:v>
                </c:pt>
                <c:pt idx="54">
                  <c:v>419</c:v>
                </c:pt>
                <c:pt idx="55">
                  <c:v>364</c:v>
                </c:pt>
                <c:pt idx="56">
                  <c:v>411</c:v>
                </c:pt>
                <c:pt idx="57">
                  <c:v>417</c:v>
                </c:pt>
                <c:pt idx="58">
                  <c:v>420</c:v>
                </c:pt>
                <c:pt idx="59">
                  <c:v>422</c:v>
                </c:pt>
                <c:pt idx="60">
                  <c:v>406</c:v>
                </c:pt>
                <c:pt idx="61">
                  <c:v>425</c:v>
                </c:pt>
                <c:pt idx="62">
                  <c:v>423</c:v>
                </c:pt>
                <c:pt idx="63">
                  <c:v>410</c:v>
                </c:pt>
                <c:pt idx="64">
                  <c:v>420</c:v>
                </c:pt>
                <c:pt idx="65">
                  <c:v>418</c:v>
                </c:pt>
                <c:pt idx="66">
                  <c:v>422</c:v>
                </c:pt>
                <c:pt idx="67">
                  <c:v>409</c:v>
                </c:pt>
                <c:pt idx="68">
                  <c:v>421</c:v>
                </c:pt>
                <c:pt idx="69">
                  <c:v>423</c:v>
                </c:pt>
                <c:pt idx="70">
                  <c:v>369</c:v>
                </c:pt>
                <c:pt idx="71">
                  <c:v>407</c:v>
                </c:pt>
                <c:pt idx="72">
                  <c:v>372</c:v>
                </c:pt>
                <c:pt idx="73">
                  <c:v>380</c:v>
                </c:pt>
                <c:pt idx="74">
                  <c:v>365</c:v>
                </c:pt>
                <c:pt idx="75">
                  <c:v>424</c:v>
                </c:pt>
                <c:pt idx="76">
                  <c:v>391</c:v>
                </c:pt>
                <c:pt idx="77">
                  <c:v>419</c:v>
                </c:pt>
                <c:pt idx="78">
                  <c:v>382</c:v>
                </c:pt>
                <c:pt idx="79">
                  <c:v>412</c:v>
                </c:pt>
                <c:pt idx="80">
                  <c:v>412</c:v>
                </c:pt>
                <c:pt idx="81">
                  <c:v>421</c:v>
                </c:pt>
                <c:pt idx="82">
                  <c:v>408</c:v>
                </c:pt>
                <c:pt idx="83">
                  <c:v>392</c:v>
                </c:pt>
                <c:pt idx="84">
                  <c:v>423</c:v>
                </c:pt>
                <c:pt idx="85">
                  <c:v>397</c:v>
                </c:pt>
                <c:pt idx="86">
                  <c:v>421</c:v>
                </c:pt>
                <c:pt idx="87">
                  <c:v>373</c:v>
                </c:pt>
                <c:pt idx="88">
                  <c:v>423</c:v>
                </c:pt>
                <c:pt idx="89">
                  <c:v>416</c:v>
                </c:pt>
                <c:pt idx="90">
                  <c:v>421</c:v>
                </c:pt>
                <c:pt idx="91">
                  <c:v>390</c:v>
                </c:pt>
                <c:pt idx="92">
                  <c:v>387</c:v>
                </c:pt>
                <c:pt idx="93">
                  <c:v>420</c:v>
                </c:pt>
                <c:pt idx="94">
                  <c:v>379</c:v>
                </c:pt>
                <c:pt idx="95">
                  <c:v>421</c:v>
                </c:pt>
                <c:pt idx="96">
                  <c:v>424</c:v>
                </c:pt>
                <c:pt idx="97">
                  <c:v>394</c:v>
                </c:pt>
                <c:pt idx="98">
                  <c:v>400</c:v>
                </c:pt>
                <c:pt idx="99">
                  <c:v>426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spsc::qring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6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xVal>
          <c:yVal>
            <c:numRef>
              <c:f>Sheet1!$J$2:$J$101</c:f>
              <c:numCache>
                <c:formatCode>General</c:formatCode>
                <c:ptCount val="100"/>
                <c:pt idx="0">
                  <c:v>433</c:v>
                </c:pt>
                <c:pt idx="1">
                  <c:v>443</c:v>
                </c:pt>
                <c:pt idx="2">
                  <c:v>447</c:v>
                </c:pt>
                <c:pt idx="3">
                  <c:v>470</c:v>
                </c:pt>
                <c:pt idx="4">
                  <c:v>428</c:v>
                </c:pt>
                <c:pt idx="5">
                  <c:v>461</c:v>
                </c:pt>
                <c:pt idx="6">
                  <c:v>439</c:v>
                </c:pt>
                <c:pt idx="7">
                  <c:v>427</c:v>
                </c:pt>
                <c:pt idx="8">
                  <c:v>492</c:v>
                </c:pt>
                <c:pt idx="9">
                  <c:v>460</c:v>
                </c:pt>
                <c:pt idx="10">
                  <c:v>461</c:v>
                </c:pt>
                <c:pt idx="11">
                  <c:v>481</c:v>
                </c:pt>
                <c:pt idx="12">
                  <c:v>470</c:v>
                </c:pt>
                <c:pt idx="13">
                  <c:v>475</c:v>
                </c:pt>
                <c:pt idx="14">
                  <c:v>449</c:v>
                </c:pt>
                <c:pt idx="15">
                  <c:v>481</c:v>
                </c:pt>
                <c:pt idx="16">
                  <c:v>454</c:v>
                </c:pt>
                <c:pt idx="17">
                  <c:v>498</c:v>
                </c:pt>
                <c:pt idx="18">
                  <c:v>494</c:v>
                </c:pt>
                <c:pt idx="19">
                  <c:v>431</c:v>
                </c:pt>
                <c:pt idx="20">
                  <c:v>464</c:v>
                </c:pt>
                <c:pt idx="21">
                  <c:v>448</c:v>
                </c:pt>
                <c:pt idx="22">
                  <c:v>441</c:v>
                </c:pt>
                <c:pt idx="23">
                  <c:v>444</c:v>
                </c:pt>
                <c:pt idx="24">
                  <c:v>426</c:v>
                </c:pt>
                <c:pt idx="25">
                  <c:v>458</c:v>
                </c:pt>
                <c:pt idx="26">
                  <c:v>457</c:v>
                </c:pt>
                <c:pt idx="27">
                  <c:v>447</c:v>
                </c:pt>
                <c:pt idx="28">
                  <c:v>481</c:v>
                </c:pt>
                <c:pt idx="29">
                  <c:v>465</c:v>
                </c:pt>
                <c:pt idx="30">
                  <c:v>463</c:v>
                </c:pt>
                <c:pt idx="31">
                  <c:v>440</c:v>
                </c:pt>
                <c:pt idx="32">
                  <c:v>427</c:v>
                </c:pt>
                <c:pt idx="33">
                  <c:v>449</c:v>
                </c:pt>
                <c:pt idx="34">
                  <c:v>440</c:v>
                </c:pt>
                <c:pt idx="35">
                  <c:v>450</c:v>
                </c:pt>
                <c:pt idx="36">
                  <c:v>449</c:v>
                </c:pt>
                <c:pt idx="37">
                  <c:v>461</c:v>
                </c:pt>
                <c:pt idx="38">
                  <c:v>413</c:v>
                </c:pt>
                <c:pt idx="39">
                  <c:v>431</c:v>
                </c:pt>
                <c:pt idx="40">
                  <c:v>423</c:v>
                </c:pt>
                <c:pt idx="41">
                  <c:v>465</c:v>
                </c:pt>
                <c:pt idx="42">
                  <c:v>465</c:v>
                </c:pt>
                <c:pt idx="43">
                  <c:v>444</c:v>
                </c:pt>
                <c:pt idx="44">
                  <c:v>454</c:v>
                </c:pt>
                <c:pt idx="45">
                  <c:v>446</c:v>
                </c:pt>
                <c:pt idx="46">
                  <c:v>461</c:v>
                </c:pt>
                <c:pt idx="47">
                  <c:v>432</c:v>
                </c:pt>
                <c:pt idx="48">
                  <c:v>496</c:v>
                </c:pt>
                <c:pt idx="49">
                  <c:v>451</c:v>
                </c:pt>
                <c:pt idx="50">
                  <c:v>449</c:v>
                </c:pt>
                <c:pt idx="51">
                  <c:v>424</c:v>
                </c:pt>
                <c:pt idx="52">
                  <c:v>469</c:v>
                </c:pt>
                <c:pt idx="53">
                  <c:v>463</c:v>
                </c:pt>
                <c:pt idx="54">
                  <c:v>430</c:v>
                </c:pt>
                <c:pt idx="55">
                  <c:v>442</c:v>
                </c:pt>
                <c:pt idx="56">
                  <c:v>457</c:v>
                </c:pt>
                <c:pt idx="57">
                  <c:v>441</c:v>
                </c:pt>
                <c:pt idx="58">
                  <c:v>459</c:v>
                </c:pt>
                <c:pt idx="59">
                  <c:v>466</c:v>
                </c:pt>
                <c:pt idx="60">
                  <c:v>468</c:v>
                </c:pt>
                <c:pt idx="61">
                  <c:v>444</c:v>
                </c:pt>
                <c:pt idx="62">
                  <c:v>451</c:v>
                </c:pt>
                <c:pt idx="63">
                  <c:v>449</c:v>
                </c:pt>
                <c:pt idx="64">
                  <c:v>424</c:v>
                </c:pt>
                <c:pt idx="65">
                  <c:v>244</c:v>
                </c:pt>
                <c:pt idx="66">
                  <c:v>447</c:v>
                </c:pt>
                <c:pt idx="67">
                  <c:v>455</c:v>
                </c:pt>
                <c:pt idx="68">
                  <c:v>459</c:v>
                </c:pt>
                <c:pt idx="69">
                  <c:v>466</c:v>
                </c:pt>
                <c:pt idx="70">
                  <c:v>462</c:v>
                </c:pt>
                <c:pt idx="71">
                  <c:v>458</c:v>
                </c:pt>
                <c:pt idx="72">
                  <c:v>428</c:v>
                </c:pt>
                <c:pt idx="73">
                  <c:v>472</c:v>
                </c:pt>
                <c:pt idx="74">
                  <c:v>404</c:v>
                </c:pt>
                <c:pt idx="75">
                  <c:v>460</c:v>
                </c:pt>
                <c:pt idx="76">
                  <c:v>451</c:v>
                </c:pt>
                <c:pt idx="77">
                  <c:v>446</c:v>
                </c:pt>
                <c:pt idx="78">
                  <c:v>449</c:v>
                </c:pt>
                <c:pt idx="79">
                  <c:v>448</c:v>
                </c:pt>
                <c:pt idx="80">
                  <c:v>448</c:v>
                </c:pt>
                <c:pt idx="81">
                  <c:v>427</c:v>
                </c:pt>
                <c:pt idx="82">
                  <c:v>441</c:v>
                </c:pt>
                <c:pt idx="83">
                  <c:v>448</c:v>
                </c:pt>
                <c:pt idx="84">
                  <c:v>440</c:v>
                </c:pt>
                <c:pt idx="85">
                  <c:v>473</c:v>
                </c:pt>
                <c:pt idx="86">
                  <c:v>457</c:v>
                </c:pt>
                <c:pt idx="87">
                  <c:v>425</c:v>
                </c:pt>
                <c:pt idx="88">
                  <c:v>423</c:v>
                </c:pt>
                <c:pt idx="89">
                  <c:v>448</c:v>
                </c:pt>
                <c:pt idx="90">
                  <c:v>445</c:v>
                </c:pt>
                <c:pt idx="91">
                  <c:v>452</c:v>
                </c:pt>
                <c:pt idx="92">
                  <c:v>477</c:v>
                </c:pt>
                <c:pt idx="93">
                  <c:v>446</c:v>
                </c:pt>
                <c:pt idx="94">
                  <c:v>465</c:v>
                </c:pt>
                <c:pt idx="95">
                  <c:v>459</c:v>
                </c:pt>
                <c:pt idx="96">
                  <c:v>463</c:v>
                </c:pt>
                <c:pt idx="97">
                  <c:v>429</c:v>
                </c:pt>
                <c:pt idx="98">
                  <c:v>464</c:v>
                </c:pt>
                <c:pt idx="99">
                  <c:v>428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6271936"/>
        <c:axId val="27627249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lock::queue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Sheet1!$B$2:$B$101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3731</c:v>
                      </c:pt>
                      <c:pt idx="1">
                        <c:v>4012</c:v>
                      </c:pt>
                      <c:pt idx="2">
                        <c:v>3830</c:v>
                      </c:pt>
                      <c:pt idx="3">
                        <c:v>2800</c:v>
                      </c:pt>
                      <c:pt idx="4">
                        <c:v>3704</c:v>
                      </c:pt>
                      <c:pt idx="5">
                        <c:v>4368</c:v>
                      </c:pt>
                      <c:pt idx="6">
                        <c:v>3493</c:v>
                      </c:pt>
                      <c:pt idx="7">
                        <c:v>4090</c:v>
                      </c:pt>
                      <c:pt idx="8">
                        <c:v>3593</c:v>
                      </c:pt>
                      <c:pt idx="9">
                        <c:v>4054</c:v>
                      </c:pt>
                      <c:pt idx="10">
                        <c:v>3710</c:v>
                      </c:pt>
                      <c:pt idx="11">
                        <c:v>3117</c:v>
                      </c:pt>
                      <c:pt idx="12">
                        <c:v>3826</c:v>
                      </c:pt>
                      <c:pt idx="13">
                        <c:v>3913</c:v>
                      </c:pt>
                      <c:pt idx="14">
                        <c:v>4416</c:v>
                      </c:pt>
                      <c:pt idx="15">
                        <c:v>4732</c:v>
                      </c:pt>
                      <c:pt idx="16">
                        <c:v>4310</c:v>
                      </c:pt>
                      <c:pt idx="17">
                        <c:v>3593</c:v>
                      </c:pt>
                      <c:pt idx="18">
                        <c:v>3438</c:v>
                      </c:pt>
                      <c:pt idx="19">
                        <c:v>4002</c:v>
                      </c:pt>
                      <c:pt idx="20">
                        <c:v>4137</c:v>
                      </c:pt>
                      <c:pt idx="21">
                        <c:v>3760</c:v>
                      </c:pt>
                      <c:pt idx="22">
                        <c:v>2493</c:v>
                      </c:pt>
                      <c:pt idx="23">
                        <c:v>3828</c:v>
                      </c:pt>
                      <c:pt idx="24">
                        <c:v>2666</c:v>
                      </c:pt>
                      <c:pt idx="25">
                        <c:v>3403</c:v>
                      </c:pt>
                      <c:pt idx="26">
                        <c:v>3820</c:v>
                      </c:pt>
                      <c:pt idx="27">
                        <c:v>3473</c:v>
                      </c:pt>
                      <c:pt idx="28">
                        <c:v>4136</c:v>
                      </c:pt>
                      <c:pt idx="29">
                        <c:v>3250</c:v>
                      </c:pt>
                      <c:pt idx="30">
                        <c:v>4576</c:v>
                      </c:pt>
                      <c:pt idx="31">
                        <c:v>3564</c:v>
                      </c:pt>
                      <c:pt idx="32">
                        <c:v>4048</c:v>
                      </c:pt>
                      <c:pt idx="33">
                        <c:v>4209</c:v>
                      </c:pt>
                      <c:pt idx="34">
                        <c:v>4695</c:v>
                      </c:pt>
                      <c:pt idx="35">
                        <c:v>3106</c:v>
                      </c:pt>
                      <c:pt idx="36">
                        <c:v>4121</c:v>
                      </c:pt>
                      <c:pt idx="37">
                        <c:v>3310</c:v>
                      </c:pt>
                      <c:pt idx="38">
                        <c:v>4219</c:v>
                      </c:pt>
                      <c:pt idx="39">
                        <c:v>4016</c:v>
                      </c:pt>
                      <c:pt idx="40">
                        <c:v>3562</c:v>
                      </c:pt>
                      <c:pt idx="41">
                        <c:v>4167</c:v>
                      </c:pt>
                      <c:pt idx="42">
                        <c:v>4185</c:v>
                      </c:pt>
                      <c:pt idx="43">
                        <c:v>3377</c:v>
                      </c:pt>
                      <c:pt idx="44">
                        <c:v>2732</c:v>
                      </c:pt>
                      <c:pt idx="45">
                        <c:v>3301</c:v>
                      </c:pt>
                      <c:pt idx="46">
                        <c:v>3520</c:v>
                      </c:pt>
                      <c:pt idx="47">
                        <c:v>3184</c:v>
                      </c:pt>
                      <c:pt idx="48">
                        <c:v>3407</c:v>
                      </c:pt>
                      <c:pt idx="49">
                        <c:v>2777</c:v>
                      </c:pt>
                      <c:pt idx="50">
                        <c:v>3712</c:v>
                      </c:pt>
                      <c:pt idx="51">
                        <c:v>3697</c:v>
                      </c:pt>
                      <c:pt idx="52">
                        <c:v>2954</c:v>
                      </c:pt>
                      <c:pt idx="53">
                        <c:v>3662</c:v>
                      </c:pt>
                      <c:pt idx="54">
                        <c:v>3708</c:v>
                      </c:pt>
                      <c:pt idx="55">
                        <c:v>3429</c:v>
                      </c:pt>
                      <c:pt idx="56">
                        <c:v>4531</c:v>
                      </c:pt>
                      <c:pt idx="57">
                        <c:v>3803</c:v>
                      </c:pt>
                      <c:pt idx="58">
                        <c:v>4508</c:v>
                      </c:pt>
                      <c:pt idx="59">
                        <c:v>3156</c:v>
                      </c:pt>
                      <c:pt idx="60">
                        <c:v>4928</c:v>
                      </c:pt>
                      <c:pt idx="61">
                        <c:v>3280</c:v>
                      </c:pt>
                      <c:pt idx="62">
                        <c:v>3843</c:v>
                      </c:pt>
                      <c:pt idx="63">
                        <c:v>3246</c:v>
                      </c:pt>
                      <c:pt idx="64">
                        <c:v>3500</c:v>
                      </c:pt>
                      <c:pt idx="65">
                        <c:v>3190</c:v>
                      </c:pt>
                      <c:pt idx="66">
                        <c:v>4195</c:v>
                      </c:pt>
                      <c:pt idx="67">
                        <c:v>2913</c:v>
                      </c:pt>
                      <c:pt idx="68">
                        <c:v>4817</c:v>
                      </c:pt>
                      <c:pt idx="69">
                        <c:v>3035</c:v>
                      </c:pt>
                      <c:pt idx="70">
                        <c:v>3686</c:v>
                      </c:pt>
                      <c:pt idx="71">
                        <c:v>2506</c:v>
                      </c:pt>
                      <c:pt idx="72">
                        <c:v>4193</c:v>
                      </c:pt>
                      <c:pt idx="73">
                        <c:v>2830</c:v>
                      </c:pt>
                      <c:pt idx="74">
                        <c:v>3249</c:v>
                      </c:pt>
                      <c:pt idx="75">
                        <c:v>2882</c:v>
                      </c:pt>
                      <c:pt idx="76">
                        <c:v>3232</c:v>
                      </c:pt>
                      <c:pt idx="77">
                        <c:v>3305</c:v>
                      </c:pt>
                      <c:pt idx="78">
                        <c:v>3601</c:v>
                      </c:pt>
                      <c:pt idx="79">
                        <c:v>3542</c:v>
                      </c:pt>
                      <c:pt idx="80">
                        <c:v>3364</c:v>
                      </c:pt>
                      <c:pt idx="81">
                        <c:v>2936</c:v>
                      </c:pt>
                      <c:pt idx="82">
                        <c:v>3099</c:v>
                      </c:pt>
                      <c:pt idx="83">
                        <c:v>3153</c:v>
                      </c:pt>
                      <c:pt idx="84">
                        <c:v>3034</c:v>
                      </c:pt>
                      <c:pt idx="85">
                        <c:v>2827</c:v>
                      </c:pt>
                      <c:pt idx="86">
                        <c:v>3405</c:v>
                      </c:pt>
                      <c:pt idx="87">
                        <c:v>3173</c:v>
                      </c:pt>
                      <c:pt idx="88">
                        <c:v>3302</c:v>
                      </c:pt>
                      <c:pt idx="89">
                        <c:v>2897</c:v>
                      </c:pt>
                      <c:pt idx="90">
                        <c:v>2970</c:v>
                      </c:pt>
                      <c:pt idx="91">
                        <c:v>3068</c:v>
                      </c:pt>
                      <c:pt idx="92">
                        <c:v>3674</c:v>
                      </c:pt>
                      <c:pt idx="93">
                        <c:v>3733</c:v>
                      </c:pt>
                      <c:pt idx="94">
                        <c:v>3686</c:v>
                      </c:pt>
                      <c:pt idx="95">
                        <c:v>3248</c:v>
                      </c:pt>
                      <c:pt idx="96">
                        <c:v>3263</c:v>
                      </c:pt>
                      <c:pt idx="97">
                        <c:v>3247</c:v>
                      </c:pt>
                      <c:pt idx="98">
                        <c:v>3555</c:v>
                      </c:pt>
                      <c:pt idx="99">
                        <c:v>3229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cond::queue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2089</c:v>
                      </c:pt>
                      <c:pt idx="1">
                        <c:v>2873</c:v>
                      </c:pt>
                      <c:pt idx="2">
                        <c:v>2636</c:v>
                      </c:pt>
                      <c:pt idx="3">
                        <c:v>2816</c:v>
                      </c:pt>
                      <c:pt idx="4">
                        <c:v>2535</c:v>
                      </c:pt>
                      <c:pt idx="5">
                        <c:v>2721</c:v>
                      </c:pt>
                      <c:pt idx="6">
                        <c:v>2879</c:v>
                      </c:pt>
                      <c:pt idx="7">
                        <c:v>1874</c:v>
                      </c:pt>
                      <c:pt idx="8">
                        <c:v>2000</c:v>
                      </c:pt>
                      <c:pt idx="9">
                        <c:v>2894</c:v>
                      </c:pt>
                      <c:pt idx="10">
                        <c:v>2604</c:v>
                      </c:pt>
                      <c:pt idx="11">
                        <c:v>2537</c:v>
                      </c:pt>
                      <c:pt idx="12">
                        <c:v>2794</c:v>
                      </c:pt>
                      <c:pt idx="13">
                        <c:v>2568</c:v>
                      </c:pt>
                      <c:pt idx="14">
                        <c:v>2262</c:v>
                      </c:pt>
                      <c:pt idx="15">
                        <c:v>2731</c:v>
                      </c:pt>
                      <c:pt idx="16">
                        <c:v>1885</c:v>
                      </c:pt>
                      <c:pt idx="17">
                        <c:v>2486</c:v>
                      </c:pt>
                      <c:pt idx="18">
                        <c:v>2427</c:v>
                      </c:pt>
                      <c:pt idx="19">
                        <c:v>2718</c:v>
                      </c:pt>
                      <c:pt idx="20">
                        <c:v>2607</c:v>
                      </c:pt>
                      <c:pt idx="21">
                        <c:v>2259</c:v>
                      </c:pt>
                      <c:pt idx="22">
                        <c:v>2706</c:v>
                      </c:pt>
                      <c:pt idx="23">
                        <c:v>2347</c:v>
                      </c:pt>
                      <c:pt idx="24">
                        <c:v>2778</c:v>
                      </c:pt>
                      <c:pt idx="25">
                        <c:v>2218</c:v>
                      </c:pt>
                      <c:pt idx="26">
                        <c:v>2794</c:v>
                      </c:pt>
                      <c:pt idx="27">
                        <c:v>2482</c:v>
                      </c:pt>
                      <c:pt idx="28">
                        <c:v>2718</c:v>
                      </c:pt>
                      <c:pt idx="29">
                        <c:v>2871</c:v>
                      </c:pt>
                      <c:pt idx="30">
                        <c:v>2611</c:v>
                      </c:pt>
                      <c:pt idx="31">
                        <c:v>2344</c:v>
                      </c:pt>
                      <c:pt idx="32">
                        <c:v>2321</c:v>
                      </c:pt>
                      <c:pt idx="33">
                        <c:v>2539</c:v>
                      </c:pt>
                      <c:pt idx="34">
                        <c:v>1890</c:v>
                      </c:pt>
                      <c:pt idx="35">
                        <c:v>2051</c:v>
                      </c:pt>
                      <c:pt idx="36">
                        <c:v>2273</c:v>
                      </c:pt>
                      <c:pt idx="37">
                        <c:v>2032</c:v>
                      </c:pt>
                      <c:pt idx="38">
                        <c:v>2055</c:v>
                      </c:pt>
                      <c:pt idx="39">
                        <c:v>2707</c:v>
                      </c:pt>
                      <c:pt idx="40">
                        <c:v>2582</c:v>
                      </c:pt>
                      <c:pt idx="41">
                        <c:v>2633</c:v>
                      </c:pt>
                      <c:pt idx="42">
                        <c:v>2629</c:v>
                      </c:pt>
                      <c:pt idx="43">
                        <c:v>2627</c:v>
                      </c:pt>
                      <c:pt idx="44">
                        <c:v>2481</c:v>
                      </c:pt>
                      <c:pt idx="45">
                        <c:v>2654</c:v>
                      </c:pt>
                      <c:pt idx="46">
                        <c:v>2695</c:v>
                      </c:pt>
                      <c:pt idx="47">
                        <c:v>2849</c:v>
                      </c:pt>
                      <c:pt idx="48">
                        <c:v>2734</c:v>
                      </c:pt>
                      <c:pt idx="49">
                        <c:v>2690</c:v>
                      </c:pt>
                      <c:pt idx="50">
                        <c:v>2358</c:v>
                      </c:pt>
                      <c:pt idx="51">
                        <c:v>2723</c:v>
                      </c:pt>
                      <c:pt idx="52">
                        <c:v>2712</c:v>
                      </c:pt>
                      <c:pt idx="53">
                        <c:v>2560</c:v>
                      </c:pt>
                      <c:pt idx="54">
                        <c:v>2662</c:v>
                      </c:pt>
                      <c:pt idx="55">
                        <c:v>2721</c:v>
                      </c:pt>
                      <c:pt idx="56">
                        <c:v>2680</c:v>
                      </c:pt>
                      <c:pt idx="57">
                        <c:v>2356</c:v>
                      </c:pt>
                      <c:pt idx="58">
                        <c:v>2613</c:v>
                      </c:pt>
                      <c:pt idx="59">
                        <c:v>2296</c:v>
                      </c:pt>
                      <c:pt idx="60">
                        <c:v>2464</c:v>
                      </c:pt>
                      <c:pt idx="61">
                        <c:v>2450</c:v>
                      </c:pt>
                      <c:pt idx="62">
                        <c:v>2027</c:v>
                      </c:pt>
                      <c:pt idx="63">
                        <c:v>2725</c:v>
                      </c:pt>
                      <c:pt idx="64">
                        <c:v>2371</c:v>
                      </c:pt>
                      <c:pt idx="65">
                        <c:v>2477</c:v>
                      </c:pt>
                      <c:pt idx="66">
                        <c:v>2568</c:v>
                      </c:pt>
                      <c:pt idx="67">
                        <c:v>2886</c:v>
                      </c:pt>
                      <c:pt idx="68">
                        <c:v>2730</c:v>
                      </c:pt>
                      <c:pt idx="69">
                        <c:v>2844</c:v>
                      </c:pt>
                      <c:pt idx="70">
                        <c:v>3164</c:v>
                      </c:pt>
                      <c:pt idx="71">
                        <c:v>3109</c:v>
                      </c:pt>
                      <c:pt idx="72">
                        <c:v>3062</c:v>
                      </c:pt>
                      <c:pt idx="73">
                        <c:v>3197</c:v>
                      </c:pt>
                      <c:pt idx="74">
                        <c:v>2961</c:v>
                      </c:pt>
                      <c:pt idx="75">
                        <c:v>2967</c:v>
                      </c:pt>
                      <c:pt idx="76">
                        <c:v>2768</c:v>
                      </c:pt>
                      <c:pt idx="77">
                        <c:v>2587</c:v>
                      </c:pt>
                      <c:pt idx="78">
                        <c:v>2771</c:v>
                      </c:pt>
                      <c:pt idx="79">
                        <c:v>2963</c:v>
                      </c:pt>
                      <c:pt idx="80">
                        <c:v>2882</c:v>
                      </c:pt>
                      <c:pt idx="81">
                        <c:v>2883</c:v>
                      </c:pt>
                      <c:pt idx="82">
                        <c:v>3085</c:v>
                      </c:pt>
                      <c:pt idx="83">
                        <c:v>3558</c:v>
                      </c:pt>
                      <c:pt idx="84">
                        <c:v>3340</c:v>
                      </c:pt>
                      <c:pt idx="85">
                        <c:v>3097</c:v>
                      </c:pt>
                      <c:pt idx="86">
                        <c:v>2958</c:v>
                      </c:pt>
                      <c:pt idx="87">
                        <c:v>3163</c:v>
                      </c:pt>
                      <c:pt idx="88">
                        <c:v>3349</c:v>
                      </c:pt>
                      <c:pt idx="89">
                        <c:v>2925</c:v>
                      </c:pt>
                      <c:pt idx="90">
                        <c:v>2956</c:v>
                      </c:pt>
                      <c:pt idx="91">
                        <c:v>3190</c:v>
                      </c:pt>
                      <c:pt idx="92">
                        <c:v>2878</c:v>
                      </c:pt>
                      <c:pt idx="93">
                        <c:v>2951</c:v>
                      </c:pt>
                      <c:pt idx="94">
                        <c:v>3486</c:v>
                      </c:pt>
                      <c:pt idx="95">
                        <c:v>3366</c:v>
                      </c:pt>
                      <c:pt idx="96">
                        <c:v>3277</c:v>
                      </c:pt>
                      <c:pt idx="97">
                        <c:v>3149</c:v>
                      </c:pt>
                      <c:pt idx="98">
                        <c:v>3332</c:v>
                      </c:pt>
                      <c:pt idx="99">
                        <c:v>3619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mpmc::queue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6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1386</c:v>
                      </c:pt>
                      <c:pt idx="1">
                        <c:v>1218</c:v>
                      </c:pt>
                      <c:pt idx="2">
                        <c:v>1518</c:v>
                      </c:pt>
                      <c:pt idx="3">
                        <c:v>1564</c:v>
                      </c:pt>
                      <c:pt idx="4">
                        <c:v>1380</c:v>
                      </c:pt>
                      <c:pt idx="5">
                        <c:v>1195</c:v>
                      </c:pt>
                      <c:pt idx="6">
                        <c:v>1284</c:v>
                      </c:pt>
                      <c:pt idx="7">
                        <c:v>1084</c:v>
                      </c:pt>
                      <c:pt idx="8">
                        <c:v>1396</c:v>
                      </c:pt>
                      <c:pt idx="9">
                        <c:v>1158</c:v>
                      </c:pt>
                      <c:pt idx="10">
                        <c:v>969</c:v>
                      </c:pt>
                      <c:pt idx="11">
                        <c:v>1507</c:v>
                      </c:pt>
                      <c:pt idx="12">
                        <c:v>1296</c:v>
                      </c:pt>
                      <c:pt idx="13">
                        <c:v>1163</c:v>
                      </c:pt>
                      <c:pt idx="14">
                        <c:v>968</c:v>
                      </c:pt>
                      <c:pt idx="15">
                        <c:v>1182</c:v>
                      </c:pt>
                      <c:pt idx="16">
                        <c:v>1329</c:v>
                      </c:pt>
                      <c:pt idx="17">
                        <c:v>1137</c:v>
                      </c:pt>
                      <c:pt idx="18">
                        <c:v>1607</c:v>
                      </c:pt>
                      <c:pt idx="19">
                        <c:v>1155</c:v>
                      </c:pt>
                      <c:pt idx="20">
                        <c:v>1597</c:v>
                      </c:pt>
                      <c:pt idx="21">
                        <c:v>1348</c:v>
                      </c:pt>
                      <c:pt idx="22">
                        <c:v>1321</c:v>
                      </c:pt>
                      <c:pt idx="23">
                        <c:v>1121</c:v>
                      </c:pt>
                      <c:pt idx="24">
                        <c:v>1304</c:v>
                      </c:pt>
                      <c:pt idx="25">
                        <c:v>1652</c:v>
                      </c:pt>
                      <c:pt idx="26">
                        <c:v>1012</c:v>
                      </c:pt>
                      <c:pt idx="27">
                        <c:v>1199</c:v>
                      </c:pt>
                      <c:pt idx="28">
                        <c:v>1263</c:v>
                      </c:pt>
                      <c:pt idx="29">
                        <c:v>1128</c:v>
                      </c:pt>
                      <c:pt idx="30">
                        <c:v>1453</c:v>
                      </c:pt>
                      <c:pt idx="31">
                        <c:v>1447</c:v>
                      </c:pt>
                      <c:pt idx="32">
                        <c:v>1232</c:v>
                      </c:pt>
                      <c:pt idx="33">
                        <c:v>894</c:v>
                      </c:pt>
                      <c:pt idx="34">
                        <c:v>1227</c:v>
                      </c:pt>
                      <c:pt idx="35">
                        <c:v>1327</c:v>
                      </c:pt>
                      <c:pt idx="36">
                        <c:v>1195</c:v>
                      </c:pt>
                      <c:pt idx="37">
                        <c:v>1389</c:v>
                      </c:pt>
                      <c:pt idx="38">
                        <c:v>1566</c:v>
                      </c:pt>
                      <c:pt idx="39">
                        <c:v>646</c:v>
                      </c:pt>
                      <c:pt idx="40">
                        <c:v>1501</c:v>
                      </c:pt>
                      <c:pt idx="41">
                        <c:v>1291</c:v>
                      </c:pt>
                      <c:pt idx="42">
                        <c:v>1226</c:v>
                      </c:pt>
                      <c:pt idx="43">
                        <c:v>1359</c:v>
                      </c:pt>
                      <c:pt idx="44">
                        <c:v>976</c:v>
                      </c:pt>
                      <c:pt idx="45">
                        <c:v>1202</c:v>
                      </c:pt>
                      <c:pt idx="46">
                        <c:v>1213</c:v>
                      </c:pt>
                      <c:pt idx="47">
                        <c:v>1447</c:v>
                      </c:pt>
                      <c:pt idx="48">
                        <c:v>1327</c:v>
                      </c:pt>
                      <c:pt idx="49">
                        <c:v>1064</c:v>
                      </c:pt>
                      <c:pt idx="50">
                        <c:v>1352</c:v>
                      </c:pt>
                      <c:pt idx="51">
                        <c:v>1041</c:v>
                      </c:pt>
                      <c:pt idx="52">
                        <c:v>1320</c:v>
                      </c:pt>
                      <c:pt idx="53">
                        <c:v>1240</c:v>
                      </c:pt>
                      <c:pt idx="54">
                        <c:v>1355</c:v>
                      </c:pt>
                      <c:pt idx="55">
                        <c:v>999</c:v>
                      </c:pt>
                      <c:pt idx="56">
                        <c:v>1124</c:v>
                      </c:pt>
                      <c:pt idx="57">
                        <c:v>1618</c:v>
                      </c:pt>
                      <c:pt idx="58">
                        <c:v>1293</c:v>
                      </c:pt>
                      <c:pt idx="59">
                        <c:v>1358</c:v>
                      </c:pt>
                      <c:pt idx="60">
                        <c:v>1217</c:v>
                      </c:pt>
                      <c:pt idx="61">
                        <c:v>1197</c:v>
                      </c:pt>
                      <c:pt idx="62">
                        <c:v>1370</c:v>
                      </c:pt>
                      <c:pt idx="63">
                        <c:v>1353</c:v>
                      </c:pt>
                      <c:pt idx="64">
                        <c:v>1131</c:v>
                      </c:pt>
                      <c:pt idx="65">
                        <c:v>1226</c:v>
                      </c:pt>
                      <c:pt idx="66">
                        <c:v>1165</c:v>
                      </c:pt>
                      <c:pt idx="67">
                        <c:v>1192</c:v>
                      </c:pt>
                      <c:pt idx="68">
                        <c:v>1028</c:v>
                      </c:pt>
                      <c:pt idx="69">
                        <c:v>1006</c:v>
                      </c:pt>
                      <c:pt idx="70">
                        <c:v>1247</c:v>
                      </c:pt>
                      <c:pt idx="71">
                        <c:v>1126</c:v>
                      </c:pt>
                      <c:pt idx="72">
                        <c:v>1045</c:v>
                      </c:pt>
                      <c:pt idx="73">
                        <c:v>1208</c:v>
                      </c:pt>
                      <c:pt idx="74">
                        <c:v>1199</c:v>
                      </c:pt>
                      <c:pt idx="75">
                        <c:v>1396</c:v>
                      </c:pt>
                      <c:pt idx="76">
                        <c:v>1416</c:v>
                      </c:pt>
                      <c:pt idx="77">
                        <c:v>1018</c:v>
                      </c:pt>
                      <c:pt idx="78">
                        <c:v>1288</c:v>
                      </c:pt>
                      <c:pt idx="79">
                        <c:v>1214</c:v>
                      </c:pt>
                      <c:pt idx="80">
                        <c:v>1432</c:v>
                      </c:pt>
                      <c:pt idx="81">
                        <c:v>1142</c:v>
                      </c:pt>
                      <c:pt idx="82">
                        <c:v>1418</c:v>
                      </c:pt>
                      <c:pt idx="83">
                        <c:v>1266</c:v>
                      </c:pt>
                      <c:pt idx="84">
                        <c:v>1270</c:v>
                      </c:pt>
                      <c:pt idx="85">
                        <c:v>1432</c:v>
                      </c:pt>
                      <c:pt idx="86">
                        <c:v>1010</c:v>
                      </c:pt>
                      <c:pt idx="87">
                        <c:v>1357</c:v>
                      </c:pt>
                      <c:pt idx="88">
                        <c:v>1616</c:v>
                      </c:pt>
                      <c:pt idx="89">
                        <c:v>1355</c:v>
                      </c:pt>
                      <c:pt idx="90">
                        <c:v>1305</c:v>
                      </c:pt>
                      <c:pt idx="91">
                        <c:v>1158</c:v>
                      </c:pt>
                      <c:pt idx="92">
                        <c:v>1450</c:v>
                      </c:pt>
                      <c:pt idx="93">
                        <c:v>1090</c:v>
                      </c:pt>
                      <c:pt idx="94">
                        <c:v>1306</c:v>
                      </c:pt>
                      <c:pt idx="95">
                        <c:v>1308</c:v>
                      </c:pt>
                      <c:pt idx="96">
                        <c:v>1208</c:v>
                      </c:pt>
                      <c:pt idx="97">
                        <c:v>1183</c:v>
                      </c:pt>
                      <c:pt idx="98">
                        <c:v>1385</c:v>
                      </c:pt>
                      <c:pt idx="99">
                        <c:v>1171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1249</c:v>
                      </c:pt>
                      <c:pt idx="1">
                        <c:v>789</c:v>
                      </c:pt>
                      <c:pt idx="2">
                        <c:v>1644</c:v>
                      </c:pt>
                      <c:pt idx="3">
                        <c:v>1026</c:v>
                      </c:pt>
                      <c:pt idx="4">
                        <c:v>1286</c:v>
                      </c:pt>
                      <c:pt idx="5">
                        <c:v>819</c:v>
                      </c:pt>
                      <c:pt idx="6">
                        <c:v>771</c:v>
                      </c:pt>
                      <c:pt idx="7">
                        <c:v>849</c:v>
                      </c:pt>
                      <c:pt idx="8">
                        <c:v>912</c:v>
                      </c:pt>
                      <c:pt idx="9">
                        <c:v>1258</c:v>
                      </c:pt>
                      <c:pt idx="10">
                        <c:v>1076</c:v>
                      </c:pt>
                      <c:pt idx="11">
                        <c:v>1534</c:v>
                      </c:pt>
                      <c:pt idx="12">
                        <c:v>900</c:v>
                      </c:pt>
                      <c:pt idx="13">
                        <c:v>1008</c:v>
                      </c:pt>
                      <c:pt idx="14">
                        <c:v>976</c:v>
                      </c:pt>
                      <c:pt idx="15">
                        <c:v>788</c:v>
                      </c:pt>
                      <c:pt idx="16">
                        <c:v>867</c:v>
                      </c:pt>
                      <c:pt idx="17">
                        <c:v>848</c:v>
                      </c:pt>
                      <c:pt idx="18">
                        <c:v>714</c:v>
                      </c:pt>
                      <c:pt idx="19">
                        <c:v>735</c:v>
                      </c:pt>
                      <c:pt idx="20">
                        <c:v>1318</c:v>
                      </c:pt>
                      <c:pt idx="21">
                        <c:v>830</c:v>
                      </c:pt>
                      <c:pt idx="22">
                        <c:v>755</c:v>
                      </c:pt>
                      <c:pt idx="23">
                        <c:v>1359</c:v>
                      </c:pt>
                      <c:pt idx="24">
                        <c:v>1317</c:v>
                      </c:pt>
                      <c:pt idx="25">
                        <c:v>1419</c:v>
                      </c:pt>
                      <c:pt idx="26">
                        <c:v>1129</c:v>
                      </c:pt>
                      <c:pt idx="27">
                        <c:v>926</c:v>
                      </c:pt>
                      <c:pt idx="28">
                        <c:v>1124</c:v>
                      </c:pt>
                      <c:pt idx="29">
                        <c:v>1090</c:v>
                      </c:pt>
                      <c:pt idx="30">
                        <c:v>1164</c:v>
                      </c:pt>
                      <c:pt idx="31">
                        <c:v>844</c:v>
                      </c:pt>
                      <c:pt idx="32">
                        <c:v>1347</c:v>
                      </c:pt>
                      <c:pt idx="33">
                        <c:v>1276</c:v>
                      </c:pt>
                      <c:pt idx="34">
                        <c:v>1533</c:v>
                      </c:pt>
                      <c:pt idx="35">
                        <c:v>715</c:v>
                      </c:pt>
                      <c:pt idx="36">
                        <c:v>813</c:v>
                      </c:pt>
                      <c:pt idx="37">
                        <c:v>1296</c:v>
                      </c:pt>
                      <c:pt idx="38">
                        <c:v>797</c:v>
                      </c:pt>
                      <c:pt idx="39">
                        <c:v>695</c:v>
                      </c:pt>
                      <c:pt idx="40">
                        <c:v>933</c:v>
                      </c:pt>
                      <c:pt idx="41">
                        <c:v>848</c:v>
                      </c:pt>
                      <c:pt idx="42">
                        <c:v>722</c:v>
                      </c:pt>
                      <c:pt idx="43">
                        <c:v>930</c:v>
                      </c:pt>
                      <c:pt idx="44">
                        <c:v>932</c:v>
                      </c:pt>
                      <c:pt idx="45">
                        <c:v>844</c:v>
                      </c:pt>
                      <c:pt idx="46">
                        <c:v>749</c:v>
                      </c:pt>
                      <c:pt idx="47">
                        <c:v>1460</c:v>
                      </c:pt>
                      <c:pt idx="48">
                        <c:v>702</c:v>
                      </c:pt>
                      <c:pt idx="49">
                        <c:v>774</c:v>
                      </c:pt>
                      <c:pt idx="50">
                        <c:v>709</c:v>
                      </c:pt>
                      <c:pt idx="51">
                        <c:v>808</c:v>
                      </c:pt>
                      <c:pt idx="52">
                        <c:v>966</c:v>
                      </c:pt>
                      <c:pt idx="53">
                        <c:v>687</c:v>
                      </c:pt>
                      <c:pt idx="54">
                        <c:v>711</c:v>
                      </c:pt>
                      <c:pt idx="55">
                        <c:v>851</c:v>
                      </c:pt>
                      <c:pt idx="56">
                        <c:v>919</c:v>
                      </c:pt>
                      <c:pt idx="57">
                        <c:v>1476</c:v>
                      </c:pt>
                      <c:pt idx="58">
                        <c:v>697</c:v>
                      </c:pt>
                      <c:pt idx="59">
                        <c:v>823</c:v>
                      </c:pt>
                      <c:pt idx="60">
                        <c:v>968</c:v>
                      </c:pt>
                      <c:pt idx="61">
                        <c:v>1316</c:v>
                      </c:pt>
                      <c:pt idx="62">
                        <c:v>1111</c:v>
                      </c:pt>
                      <c:pt idx="63">
                        <c:v>1016</c:v>
                      </c:pt>
                      <c:pt idx="64">
                        <c:v>1002</c:v>
                      </c:pt>
                      <c:pt idx="65">
                        <c:v>719</c:v>
                      </c:pt>
                      <c:pt idx="66">
                        <c:v>790</c:v>
                      </c:pt>
                      <c:pt idx="67">
                        <c:v>835</c:v>
                      </c:pt>
                      <c:pt idx="68">
                        <c:v>1204</c:v>
                      </c:pt>
                      <c:pt idx="69">
                        <c:v>819</c:v>
                      </c:pt>
                      <c:pt idx="70">
                        <c:v>825</c:v>
                      </c:pt>
                      <c:pt idx="71">
                        <c:v>1443</c:v>
                      </c:pt>
                      <c:pt idx="72">
                        <c:v>899</c:v>
                      </c:pt>
                      <c:pt idx="73">
                        <c:v>996</c:v>
                      </c:pt>
                      <c:pt idx="74">
                        <c:v>1188</c:v>
                      </c:pt>
                      <c:pt idx="75">
                        <c:v>834</c:v>
                      </c:pt>
                      <c:pt idx="76">
                        <c:v>716</c:v>
                      </c:pt>
                      <c:pt idx="77">
                        <c:v>783</c:v>
                      </c:pt>
                      <c:pt idx="78">
                        <c:v>814</c:v>
                      </c:pt>
                      <c:pt idx="79">
                        <c:v>993</c:v>
                      </c:pt>
                      <c:pt idx="80">
                        <c:v>709</c:v>
                      </c:pt>
                      <c:pt idx="81">
                        <c:v>711</c:v>
                      </c:pt>
                      <c:pt idx="82">
                        <c:v>711</c:v>
                      </c:pt>
                      <c:pt idx="83">
                        <c:v>846</c:v>
                      </c:pt>
                      <c:pt idx="84">
                        <c:v>853</c:v>
                      </c:pt>
                      <c:pt idx="85">
                        <c:v>897</c:v>
                      </c:pt>
                      <c:pt idx="86">
                        <c:v>1772</c:v>
                      </c:pt>
                      <c:pt idx="87">
                        <c:v>911</c:v>
                      </c:pt>
                      <c:pt idx="88">
                        <c:v>767</c:v>
                      </c:pt>
                      <c:pt idx="89">
                        <c:v>764</c:v>
                      </c:pt>
                      <c:pt idx="90">
                        <c:v>887</c:v>
                      </c:pt>
                      <c:pt idx="91">
                        <c:v>1761</c:v>
                      </c:pt>
                      <c:pt idx="92">
                        <c:v>743</c:v>
                      </c:pt>
                      <c:pt idx="93">
                        <c:v>1213</c:v>
                      </c:pt>
                      <c:pt idx="94">
                        <c:v>1537</c:v>
                      </c:pt>
                      <c:pt idx="95">
                        <c:v>779</c:v>
                      </c:pt>
                      <c:pt idx="96">
                        <c:v>978</c:v>
                      </c:pt>
                      <c:pt idx="97">
                        <c:v>1007</c:v>
                      </c:pt>
                      <c:pt idx="98">
                        <c:v>1170</c:v>
                      </c:pt>
                      <c:pt idx="99">
                        <c:v>784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mpmc::qring_v1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tar"/>
                  <c:size val="6"/>
                  <c:spPr>
                    <a:noFill/>
                    <a:ln w="9525">
                      <a:solidFill>
                        <a:schemeClr val="accent5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Sheet1!$F$2:$F$101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658</c:v>
                      </c:pt>
                      <c:pt idx="1">
                        <c:v>574</c:v>
                      </c:pt>
                      <c:pt idx="2">
                        <c:v>845</c:v>
                      </c:pt>
                      <c:pt idx="3">
                        <c:v>622</c:v>
                      </c:pt>
                      <c:pt idx="4">
                        <c:v>722</c:v>
                      </c:pt>
                      <c:pt idx="5">
                        <c:v>901</c:v>
                      </c:pt>
                      <c:pt idx="6">
                        <c:v>538</c:v>
                      </c:pt>
                      <c:pt idx="7">
                        <c:v>523</c:v>
                      </c:pt>
                      <c:pt idx="8">
                        <c:v>477</c:v>
                      </c:pt>
                      <c:pt idx="9">
                        <c:v>789</c:v>
                      </c:pt>
                      <c:pt idx="10">
                        <c:v>559</c:v>
                      </c:pt>
                      <c:pt idx="11">
                        <c:v>818</c:v>
                      </c:pt>
                      <c:pt idx="12">
                        <c:v>493</c:v>
                      </c:pt>
                      <c:pt idx="13">
                        <c:v>583</c:v>
                      </c:pt>
                      <c:pt idx="14">
                        <c:v>567</c:v>
                      </c:pt>
                      <c:pt idx="15">
                        <c:v>792</c:v>
                      </c:pt>
                      <c:pt idx="16">
                        <c:v>286</c:v>
                      </c:pt>
                      <c:pt idx="17">
                        <c:v>620</c:v>
                      </c:pt>
                      <c:pt idx="18">
                        <c:v>507</c:v>
                      </c:pt>
                      <c:pt idx="19">
                        <c:v>564</c:v>
                      </c:pt>
                      <c:pt idx="20">
                        <c:v>607</c:v>
                      </c:pt>
                      <c:pt idx="21">
                        <c:v>689</c:v>
                      </c:pt>
                      <c:pt idx="22">
                        <c:v>491</c:v>
                      </c:pt>
                      <c:pt idx="23">
                        <c:v>896</c:v>
                      </c:pt>
                      <c:pt idx="24">
                        <c:v>703</c:v>
                      </c:pt>
                      <c:pt idx="25">
                        <c:v>860</c:v>
                      </c:pt>
                      <c:pt idx="26">
                        <c:v>740</c:v>
                      </c:pt>
                      <c:pt idx="27">
                        <c:v>747</c:v>
                      </c:pt>
                      <c:pt idx="28">
                        <c:v>679</c:v>
                      </c:pt>
                      <c:pt idx="29">
                        <c:v>871</c:v>
                      </c:pt>
                      <c:pt idx="30">
                        <c:v>582</c:v>
                      </c:pt>
                      <c:pt idx="31">
                        <c:v>667</c:v>
                      </c:pt>
                      <c:pt idx="32">
                        <c:v>531</c:v>
                      </c:pt>
                      <c:pt idx="33">
                        <c:v>837</c:v>
                      </c:pt>
                      <c:pt idx="34">
                        <c:v>960</c:v>
                      </c:pt>
                      <c:pt idx="35">
                        <c:v>597</c:v>
                      </c:pt>
                      <c:pt idx="36">
                        <c:v>619</c:v>
                      </c:pt>
                      <c:pt idx="37">
                        <c:v>539</c:v>
                      </c:pt>
                      <c:pt idx="38">
                        <c:v>730</c:v>
                      </c:pt>
                      <c:pt idx="39">
                        <c:v>775</c:v>
                      </c:pt>
                      <c:pt idx="40">
                        <c:v>798</c:v>
                      </c:pt>
                      <c:pt idx="41">
                        <c:v>563</c:v>
                      </c:pt>
                      <c:pt idx="42">
                        <c:v>671</c:v>
                      </c:pt>
                      <c:pt idx="43">
                        <c:v>695</c:v>
                      </c:pt>
                      <c:pt idx="44">
                        <c:v>515</c:v>
                      </c:pt>
                      <c:pt idx="45">
                        <c:v>945</c:v>
                      </c:pt>
                      <c:pt idx="46">
                        <c:v>637</c:v>
                      </c:pt>
                      <c:pt idx="47">
                        <c:v>717</c:v>
                      </c:pt>
                      <c:pt idx="48">
                        <c:v>562</c:v>
                      </c:pt>
                      <c:pt idx="49">
                        <c:v>885</c:v>
                      </c:pt>
                      <c:pt idx="50">
                        <c:v>768</c:v>
                      </c:pt>
                      <c:pt idx="51">
                        <c:v>803</c:v>
                      </c:pt>
                      <c:pt idx="52">
                        <c:v>656</c:v>
                      </c:pt>
                      <c:pt idx="53">
                        <c:v>769</c:v>
                      </c:pt>
                      <c:pt idx="54">
                        <c:v>942</c:v>
                      </c:pt>
                      <c:pt idx="55">
                        <c:v>668</c:v>
                      </c:pt>
                      <c:pt idx="56">
                        <c:v>614</c:v>
                      </c:pt>
                      <c:pt idx="57">
                        <c:v>522</c:v>
                      </c:pt>
                      <c:pt idx="58">
                        <c:v>562</c:v>
                      </c:pt>
                      <c:pt idx="59">
                        <c:v>646</c:v>
                      </c:pt>
                      <c:pt idx="60">
                        <c:v>795</c:v>
                      </c:pt>
                      <c:pt idx="61">
                        <c:v>665</c:v>
                      </c:pt>
                      <c:pt idx="62">
                        <c:v>514</c:v>
                      </c:pt>
                      <c:pt idx="63">
                        <c:v>952</c:v>
                      </c:pt>
                      <c:pt idx="64">
                        <c:v>520</c:v>
                      </c:pt>
                      <c:pt idx="65">
                        <c:v>923</c:v>
                      </c:pt>
                      <c:pt idx="66">
                        <c:v>597</c:v>
                      </c:pt>
                      <c:pt idx="67">
                        <c:v>575</c:v>
                      </c:pt>
                      <c:pt idx="68">
                        <c:v>881</c:v>
                      </c:pt>
                      <c:pt idx="69">
                        <c:v>587</c:v>
                      </c:pt>
                      <c:pt idx="70">
                        <c:v>684</c:v>
                      </c:pt>
                      <c:pt idx="71">
                        <c:v>560</c:v>
                      </c:pt>
                      <c:pt idx="72">
                        <c:v>955</c:v>
                      </c:pt>
                      <c:pt idx="73">
                        <c:v>671</c:v>
                      </c:pt>
                      <c:pt idx="74">
                        <c:v>590</c:v>
                      </c:pt>
                      <c:pt idx="75">
                        <c:v>632</c:v>
                      </c:pt>
                      <c:pt idx="76">
                        <c:v>965</c:v>
                      </c:pt>
                      <c:pt idx="77">
                        <c:v>521</c:v>
                      </c:pt>
                      <c:pt idx="78">
                        <c:v>694</c:v>
                      </c:pt>
                      <c:pt idx="79">
                        <c:v>787</c:v>
                      </c:pt>
                      <c:pt idx="80">
                        <c:v>886</c:v>
                      </c:pt>
                      <c:pt idx="81">
                        <c:v>588</c:v>
                      </c:pt>
                      <c:pt idx="82">
                        <c:v>549</c:v>
                      </c:pt>
                      <c:pt idx="83">
                        <c:v>617</c:v>
                      </c:pt>
                      <c:pt idx="84">
                        <c:v>616</c:v>
                      </c:pt>
                      <c:pt idx="85">
                        <c:v>564</c:v>
                      </c:pt>
                      <c:pt idx="86">
                        <c:v>887</c:v>
                      </c:pt>
                      <c:pt idx="87">
                        <c:v>648</c:v>
                      </c:pt>
                      <c:pt idx="88">
                        <c:v>890</c:v>
                      </c:pt>
                      <c:pt idx="89">
                        <c:v>584</c:v>
                      </c:pt>
                      <c:pt idx="90">
                        <c:v>890</c:v>
                      </c:pt>
                      <c:pt idx="91">
                        <c:v>595</c:v>
                      </c:pt>
                      <c:pt idx="92">
                        <c:v>639</c:v>
                      </c:pt>
                      <c:pt idx="93">
                        <c:v>646</c:v>
                      </c:pt>
                      <c:pt idx="94">
                        <c:v>576</c:v>
                      </c:pt>
                      <c:pt idx="95">
                        <c:v>680</c:v>
                      </c:pt>
                      <c:pt idx="96">
                        <c:v>649</c:v>
                      </c:pt>
                      <c:pt idx="97">
                        <c:v>947</c:v>
                      </c:pt>
                      <c:pt idx="98">
                        <c:v>647</c:v>
                      </c:pt>
                      <c:pt idx="99">
                        <c:v>641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mpmc::qring_v2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413</c:v>
                      </c:pt>
                      <c:pt idx="1">
                        <c:v>435</c:v>
                      </c:pt>
                      <c:pt idx="2">
                        <c:v>477</c:v>
                      </c:pt>
                      <c:pt idx="3">
                        <c:v>562</c:v>
                      </c:pt>
                      <c:pt idx="4">
                        <c:v>545</c:v>
                      </c:pt>
                      <c:pt idx="5">
                        <c:v>405</c:v>
                      </c:pt>
                      <c:pt idx="6">
                        <c:v>558</c:v>
                      </c:pt>
                      <c:pt idx="7">
                        <c:v>558</c:v>
                      </c:pt>
                      <c:pt idx="8">
                        <c:v>409</c:v>
                      </c:pt>
                      <c:pt idx="9">
                        <c:v>534</c:v>
                      </c:pt>
                      <c:pt idx="10">
                        <c:v>465</c:v>
                      </c:pt>
                      <c:pt idx="11">
                        <c:v>428</c:v>
                      </c:pt>
                      <c:pt idx="12">
                        <c:v>432</c:v>
                      </c:pt>
                      <c:pt idx="13">
                        <c:v>470</c:v>
                      </c:pt>
                      <c:pt idx="14">
                        <c:v>568</c:v>
                      </c:pt>
                      <c:pt idx="15">
                        <c:v>539</c:v>
                      </c:pt>
                      <c:pt idx="16">
                        <c:v>435</c:v>
                      </c:pt>
                      <c:pt idx="17">
                        <c:v>471</c:v>
                      </c:pt>
                      <c:pt idx="18">
                        <c:v>409</c:v>
                      </c:pt>
                      <c:pt idx="19">
                        <c:v>475</c:v>
                      </c:pt>
                      <c:pt idx="20">
                        <c:v>484</c:v>
                      </c:pt>
                      <c:pt idx="21">
                        <c:v>582</c:v>
                      </c:pt>
                      <c:pt idx="22">
                        <c:v>561</c:v>
                      </c:pt>
                      <c:pt idx="23">
                        <c:v>466</c:v>
                      </c:pt>
                      <c:pt idx="24">
                        <c:v>531</c:v>
                      </c:pt>
                      <c:pt idx="25">
                        <c:v>444</c:v>
                      </c:pt>
                      <c:pt idx="26">
                        <c:v>581</c:v>
                      </c:pt>
                      <c:pt idx="27">
                        <c:v>580</c:v>
                      </c:pt>
                      <c:pt idx="28">
                        <c:v>509</c:v>
                      </c:pt>
                      <c:pt idx="29">
                        <c:v>530</c:v>
                      </c:pt>
                      <c:pt idx="30">
                        <c:v>458</c:v>
                      </c:pt>
                      <c:pt idx="31">
                        <c:v>513</c:v>
                      </c:pt>
                      <c:pt idx="32">
                        <c:v>458</c:v>
                      </c:pt>
                      <c:pt idx="33">
                        <c:v>357</c:v>
                      </c:pt>
                      <c:pt idx="34">
                        <c:v>498</c:v>
                      </c:pt>
                      <c:pt idx="35">
                        <c:v>440</c:v>
                      </c:pt>
                      <c:pt idx="36">
                        <c:v>573</c:v>
                      </c:pt>
                      <c:pt idx="37">
                        <c:v>543</c:v>
                      </c:pt>
                      <c:pt idx="38">
                        <c:v>426</c:v>
                      </c:pt>
                      <c:pt idx="39">
                        <c:v>428</c:v>
                      </c:pt>
                      <c:pt idx="40">
                        <c:v>467</c:v>
                      </c:pt>
                      <c:pt idx="41">
                        <c:v>446</c:v>
                      </c:pt>
                      <c:pt idx="42">
                        <c:v>573</c:v>
                      </c:pt>
                      <c:pt idx="43">
                        <c:v>569</c:v>
                      </c:pt>
                      <c:pt idx="44">
                        <c:v>551</c:v>
                      </c:pt>
                      <c:pt idx="45">
                        <c:v>448</c:v>
                      </c:pt>
                      <c:pt idx="46">
                        <c:v>491</c:v>
                      </c:pt>
                      <c:pt idx="47">
                        <c:v>573</c:v>
                      </c:pt>
                      <c:pt idx="48">
                        <c:v>483</c:v>
                      </c:pt>
                      <c:pt idx="49">
                        <c:v>394</c:v>
                      </c:pt>
                      <c:pt idx="50">
                        <c:v>571</c:v>
                      </c:pt>
                      <c:pt idx="51">
                        <c:v>441</c:v>
                      </c:pt>
                      <c:pt idx="52">
                        <c:v>380</c:v>
                      </c:pt>
                      <c:pt idx="53">
                        <c:v>542</c:v>
                      </c:pt>
                      <c:pt idx="54">
                        <c:v>573</c:v>
                      </c:pt>
                      <c:pt idx="55">
                        <c:v>405</c:v>
                      </c:pt>
                      <c:pt idx="56">
                        <c:v>438</c:v>
                      </c:pt>
                      <c:pt idx="57">
                        <c:v>517</c:v>
                      </c:pt>
                      <c:pt idx="58">
                        <c:v>430</c:v>
                      </c:pt>
                      <c:pt idx="59">
                        <c:v>452</c:v>
                      </c:pt>
                      <c:pt idx="60">
                        <c:v>491</c:v>
                      </c:pt>
                      <c:pt idx="61">
                        <c:v>431</c:v>
                      </c:pt>
                      <c:pt idx="62">
                        <c:v>545</c:v>
                      </c:pt>
                      <c:pt idx="63">
                        <c:v>569</c:v>
                      </c:pt>
                      <c:pt idx="64">
                        <c:v>575</c:v>
                      </c:pt>
                      <c:pt idx="65">
                        <c:v>533</c:v>
                      </c:pt>
                      <c:pt idx="66">
                        <c:v>506</c:v>
                      </c:pt>
                      <c:pt idx="67">
                        <c:v>570</c:v>
                      </c:pt>
                      <c:pt idx="68">
                        <c:v>567</c:v>
                      </c:pt>
                      <c:pt idx="69">
                        <c:v>574</c:v>
                      </c:pt>
                      <c:pt idx="70">
                        <c:v>461</c:v>
                      </c:pt>
                      <c:pt idx="71">
                        <c:v>405</c:v>
                      </c:pt>
                      <c:pt idx="72">
                        <c:v>577</c:v>
                      </c:pt>
                      <c:pt idx="73">
                        <c:v>561</c:v>
                      </c:pt>
                      <c:pt idx="74">
                        <c:v>443</c:v>
                      </c:pt>
                      <c:pt idx="75">
                        <c:v>399</c:v>
                      </c:pt>
                      <c:pt idx="76">
                        <c:v>563</c:v>
                      </c:pt>
                      <c:pt idx="77">
                        <c:v>572</c:v>
                      </c:pt>
                      <c:pt idx="78">
                        <c:v>573</c:v>
                      </c:pt>
                      <c:pt idx="79">
                        <c:v>568</c:v>
                      </c:pt>
                      <c:pt idx="80">
                        <c:v>564</c:v>
                      </c:pt>
                      <c:pt idx="81">
                        <c:v>534</c:v>
                      </c:pt>
                      <c:pt idx="82">
                        <c:v>519</c:v>
                      </c:pt>
                      <c:pt idx="83">
                        <c:v>551</c:v>
                      </c:pt>
                      <c:pt idx="84">
                        <c:v>422</c:v>
                      </c:pt>
                      <c:pt idx="85">
                        <c:v>412</c:v>
                      </c:pt>
                      <c:pt idx="86">
                        <c:v>520</c:v>
                      </c:pt>
                      <c:pt idx="87">
                        <c:v>444</c:v>
                      </c:pt>
                      <c:pt idx="88">
                        <c:v>482</c:v>
                      </c:pt>
                      <c:pt idx="89">
                        <c:v>539</c:v>
                      </c:pt>
                      <c:pt idx="90">
                        <c:v>448</c:v>
                      </c:pt>
                      <c:pt idx="91">
                        <c:v>559</c:v>
                      </c:pt>
                      <c:pt idx="92">
                        <c:v>441</c:v>
                      </c:pt>
                      <c:pt idx="93">
                        <c:v>439</c:v>
                      </c:pt>
                      <c:pt idx="94">
                        <c:v>547</c:v>
                      </c:pt>
                      <c:pt idx="95">
                        <c:v>423</c:v>
                      </c:pt>
                      <c:pt idx="96">
                        <c:v>488</c:v>
                      </c:pt>
                      <c:pt idx="97">
                        <c:v>412</c:v>
                      </c:pt>
                      <c:pt idx="98">
                        <c:v>383</c:v>
                      </c:pt>
                      <c:pt idx="99">
                        <c:v>397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76271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6272496"/>
        <c:crosses val="autoZero"/>
        <c:crossBetween val="midCat"/>
      </c:valAx>
      <c:valAx>
        <c:axId val="27627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62719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4039</c:v>
                </c:pt>
                <c:pt idx="1">
                  <c:v>4984</c:v>
                </c:pt>
                <c:pt idx="2">
                  <c:v>6741</c:v>
                </c:pt>
                <c:pt idx="3">
                  <c:v>9165</c:v>
                </c:pt>
                <c:pt idx="4">
                  <c:v>10858</c:v>
                </c:pt>
                <c:pt idx="5">
                  <c:v>13700</c:v>
                </c:pt>
                <c:pt idx="6">
                  <c:v>16187</c:v>
                </c:pt>
                <c:pt idx="7">
                  <c:v>19481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2362</c:v>
                </c:pt>
                <c:pt idx="1">
                  <c:v>7846</c:v>
                </c:pt>
                <c:pt idx="2">
                  <c:v>59064</c:v>
                </c:pt>
                <c:pt idx="3">
                  <c:v>77554</c:v>
                </c:pt>
                <c:pt idx="4">
                  <c:v>95615</c:v>
                </c:pt>
                <c:pt idx="5">
                  <c:v>111701</c:v>
                </c:pt>
                <c:pt idx="6">
                  <c:v>103145</c:v>
                </c:pt>
                <c:pt idx="7">
                  <c:v>95231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1453</c:v>
                </c:pt>
                <c:pt idx="1">
                  <c:v>2521</c:v>
                </c:pt>
                <c:pt idx="2">
                  <c:v>2923</c:v>
                </c:pt>
                <c:pt idx="3">
                  <c:v>3565</c:v>
                </c:pt>
                <c:pt idx="4">
                  <c:v>4145</c:v>
                </c:pt>
                <c:pt idx="5">
                  <c:v>4411</c:v>
                </c:pt>
                <c:pt idx="6">
                  <c:v>4527</c:v>
                </c:pt>
                <c:pt idx="7">
                  <c:v>5323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541</c:v>
                </c:pt>
                <c:pt idx="1">
                  <c:v>1101</c:v>
                </c:pt>
                <c:pt idx="2">
                  <c:v>1664</c:v>
                </c:pt>
                <c:pt idx="3">
                  <c:v>2206</c:v>
                </c:pt>
                <c:pt idx="4">
                  <c:v>2510</c:v>
                </c:pt>
                <c:pt idx="5">
                  <c:v>2676</c:v>
                </c:pt>
                <c:pt idx="6">
                  <c:v>3019</c:v>
                </c:pt>
                <c:pt idx="7">
                  <c:v>3039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  <c:pt idx="0">
                  <c:v>451</c:v>
                </c:pt>
                <c:pt idx="1">
                  <c:v>1419</c:v>
                </c:pt>
                <c:pt idx="2">
                  <c:v>1905</c:v>
                </c:pt>
                <c:pt idx="3">
                  <c:v>2225</c:v>
                </c:pt>
                <c:pt idx="4">
                  <c:v>2568</c:v>
                </c:pt>
                <c:pt idx="5">
                  <c:v>2445</c:v>
                </c:pt>
                <c:pt idx="6">
                  <c:v>2533</c:v>
                </c:pt>
                <c:pt idx="7">
                  <c:v>2935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Sheet1!$H$2:$H$9</c:f>
              <c:numCache>
                <c:formatCode>General</c:formatCode>
                <c:ptCount val="8"/>
                <c:pt idx="0">
                  <c:v>427</c:v>
                </c:pt>
                <c:pt idx="1">
                  <c:v>834</c:v>
                </c:pt>
                <c:pt idx="2">
                  <c:v>686</c:v>
                </c:pt>
                <c:pt idx="3">
                  <c:v>1266</c:v>
                </c:pt>
                <c:pt idx="4">
                  <c:v>1340</c:v>
                </c:pt>
                <c:pt idx="5">
                  <c:v>1653</c:v>
                </c:pt>
                <c:pt idx="6">
                  <c:v>2081</c:v>
                </c:pt>
                <c:pt idx="7">
                  <c:v>2498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Sheet1!$I$2:$I$9</c:f>
              <c:numCache>
                <c:formatCode>General</c:formatCode>
                <c:ptCount val="8"/>
                <c:pt idx="0">
                  <c:v>377</c:v>
                </c:pt>
                <c:pt idx="1">
                  <c:v>775</c:v>
                </c:pt>
                <c:pt idx="2">
                  <c:v>1418</c:v>
                </c:pt>
                <c:pt idx="3">
                  <c:v>1783</c:v>
                </c:pt>
                <c:pt idx="4">
                  <c:v>2056</c:v>
                </c:pt>
                <c:pt idx="5">
                  <c:v>2306</c:v>
                </c:pt>
                <c:pt idx="6">
                  <c:v>2441</c:v>
                </c:pt>
                <c:pt idx="7">
                  <c:v>2747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5082704"/>
        <c:axId val="275083264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Sheet1!$E$2:$E$9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smooth val="0"/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Sheet1!$J$2:$J$9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27508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5083264"/>
        <c:crosses val="autoZero"/>
        <c:auto val="1"/>
        <c:lblAlgn val="ctr"/>
        <c:lblOffset val="100"/>
        <c:noMultiLvlLbl val="0"/>
      </c:catAx>
      <c:valAx>
        <c:axId val="275083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508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4039</c:v>
                </c:pt>
                <c:pt idx="1">
                  <c:v>4984</c:v>
                </c:pt>
                <c:pt idx="2">
                  <c:v>6741</c:v>
                </c:pt>
                <c:pt idx="3">
                  <c:v>9165</c:v>
                </c:pt>
                <c:pt idx="4">
                  <c:v>10858</c:v>
                </c:pt>
                <c:pt idx="5">
                  <c:v>13700</c:v>
                </c:pt>
                <c:pt idx="6">
                  <c:v>16187</c:v>
                </c:pt>
                <c:pt idx="7">
                  <c:v>19481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1453</c:v>
                </c:pt>
                <c:pt idx="1">
                  <c:v>2521</c:v>
                </c:pt>
                <c:pt idx="2">
                  <c:v>2923</c:v>
                </c:pt>
                <c:pt idx="3">
                  <c:v>3565</c:v>
                </c:pt>
                <c:pt idx="4">
                  <c:v>4145</c:v>
                </c:pt>
                <c:pt idx="5">
                  <c:v>4411</c:v>
                </c:pt>
                <c:pt idx="6">
                  <c:v>4527</c:v>
                </c:pt>
                <c:pt idx="7">
                  <c:v>5323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541</c:v>
                </c:pt>
                <c:pt idx="1">
                  <c:v>1101</c:v>
                </c:pt>
                <c:pt idx="2">
                  <c:v>1664</c:v>
                </c:pt>
                <c:pt idx="3">
                  <c:v>2206</c:v>
                </c:pt>
                <c:pt idx="4">
                  <c:v>2510</c:v>
                </c:pt>
                <c:pt idx="5">
                  <c:v>2676</c:v>
                </c:pt>
                <c:pt idx="6">
                  <c:v>3019</c:v>
                </c:pt>
                <c:pt idx="7">
                  <c:v>3039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  <c:pt idx="0">
                  <c:v>451</c:v>
                </c:pt>
                <c:pt idx="1">
                  <c:v>1419</c:v>
                </c:pt>
                <c:pt idx="2">
                  <c:v>1905</c:v>
                </c:pt>
                <c:pt idx="3">
                  <c:v>2225</c:v>
                </c:pt>
                <c:pt idx="4">
                  <c:v>2568</c:v>
                </c:pt>
                <c:pt idx="5">
                  <c:v>2445</c:v>
                </c:pt>
                <c:pt idx="6">
                  <c:v>2533</c:v>
                </c:pt>
                <c:pt idx="7">
                  <c:v>2935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Sheet1!$H$2:$H$9</c:f>
              <c:numCache>
                <c:formatCode>General</c:formatCode>
                <c:ptCount val="8"/>
                <c:pt idx="0">
                  <c:v>427</c:v>
                </c:pt>
                <c:pt idx="1">
                  <c:v>834</c:v>
                </c:pt>
                <c:pt idx="2">
                  <c:v>686</c:v>
                </c:pt>
                <c:pt idx="3">
                  <c:v>1266</c:v>
                </c:pt>
                <c:pt idx="4">
                  <c:v>1340</c:v>
                </c:pt>
                <c:pt idx="5">
                  <c:v>1653</c:v>
                </c:pt>
                <c:pt idx="6">
                  <c:v>2081</c:v>
                </c:pt>
                <c:pt idx="7">
                  <c:v>2498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Sheet1!$I$2:$I$9</c:f>
              <c:numCache>
                <c:formatCode>General</c:formatCode>
                <c:ptCount val="8"/>
                <c:pt idx="0">
                  <c:v>377</c:v>
                </c:pt>
                <c:pt idx="1">
                  <c:v>775</c:v>
                </c:pt>
                <c:pt idx="2">
                  <c:v>1418</c:v>
                </c:pt>
                <c:pt idx="3">
                  <c:v>1783</c:v>
                </c:pt>
                <c:pt idx="4">
                  <c:v>2056</c:v>
                </c:pt>
                <c:pt idx="5">
                  <c:v>2306</c:v>
                </c:pt>
                <c:pt idx="6">
                  <c:v>2441</c:v>
                </c:pt>
                <c:pt idx="7">
                  <c:v>2747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624368"/>
        <c:axId val="18762492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cond::queue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2362</c:v>
                      </c:pt>
                      <c:pt idx="1">
                        <c:v>7846</c:v>
                      </c:pt>
                      <c:pt idx="2">
                        <c:v>59064</c:v>
                      </c:pt>
                      <c:pt idx="3">
                        <c:v>77554</c:v>
                      </c:pt>
                      <c:pt idx="4">
                        <c:v>95615</c:v>
                      </c:pt>
                      <c:pt idx="5">
                        <c:v>111701</c:v>
                      </c:pt>
                      <c:pt idx="6">
                        <c:v>103145</c:v>
                      </c:pt>
                      <c:pt idx="7">
                        <c:v>95231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Sheet1!$E$2:$E$9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smooth val="0"/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Sheet1!$J$2:$J$9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187624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7624928"/>
        <c:crosses val="autoZero"/>
        <c:auto val="1"/>
        <c:lblAlgn val="ctr"/>
        <c:lblOffset val="100"/>
        <c:noMultiLvlLbl val="0"/>
      </c:catAx>
      <c:valAx>
        <c:axId val="187624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762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1453</c:v>
                </c:pt>
                <c:pt idx="1">
                  <c:v>2521</c:v>
                </c:pt>
                <c:pt idx="2">
                  <c:v>2923</c:v>
                </c:pt>
                <c:pt idx="3">
                  <c:v>3565</c:v>
                </c:pt>
                <c:pt idx="4">
                  <c:v>4145</c:v>
                </c:pt>
                <c:pt idx="5">
                  <c:v>4411</c:v>
                </c:pt>
                <c:pt idx="6">
                  <c:v>4527</c:v>
                </c:pt>
                <c:pt idx="7">
                  <c:v>5323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541</c:v>
                </c:pt>
                <c:pt idx="1">
                  <c:v>1101</c:v>
                </c:pt>
                <c:pt idx="2">
                  <c:v>1664</c:v>
                </c:pt>
                <c:pt idx="3">
                  <c:v>2206</c:v>
                </c:pt>
                <c:pt idx="4">
                  <c:v>2510</c:v>
                </c:pt>
                <c:pt idx="5">
                  <c:v>2676</c:v>
                </c:pt>
                <c:pt idx="6">
                  <c:v>3019</c:v>
                </c:pt>
                <c:pt idx="7">
                  <c:v>3039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  <c:pt idx="0">
                  <c:v>451</c:v>
                </c:pt>
                <c:pt idx="1">
                  <c:v>1419</c:v>
                </c:pt>
                <c:pt idx="2">
                  <c:v>1905</c:v>
                </c:pt>
                <c:pt idx="3">
                  <c:v>2225</c:v>
                </c:pt>
                <c:pt idx="4">
                  <c:v>2568</c:v>
                </c:pt>
                <c:pt idx="5">
                  <c:v>2445</c:v>
                </c:pt>
                <c:pt idx="6">
                  <c:v>2533</c:v>
                </c:pt>
                <c:pt idx="7">
                  <c:v>2935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Sheet1!$H$2:$H$9</c:f>
              <c:numCache>
                <c:formatCode>General</c:formatCode>
                <c:ptCount val="8"/>
                <c:pt idx="0">
                  <c:v>427</c:v>
                </c:pt>
                <c:pt idx="1">
                  <c:v>834</c:v>
                </c:pt>
                <c:pt idx="2">
                  <c:v>686</c:v>
                </c:pt>
                <c:pt idx="3">
                  <c:v>1266</c:v>
                </c:pt>
                <c:pt idx="4">
                  <c:v>1340</c:v>
                </c:pt>
                <c:pt idx="5">
                  <c:v>1653</c:v>
                </c:pt>
                <c:pt idx="6">
                  <c:v>2081</c:v>
                </c:pt>
                <c:pt idx="7">
                  <c:v>2498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spmc::qring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Sheet1!$I$2:$I$9</c:f>
              <c:numCache>
                <c:formatCode>General</c:formatCode>
                <c:ptCount val="8"/>
                <c:pt idx="0">
                  <c:v>377</c:v>
                </c:pt>
                <c:pt idx="1">
                  <c:v>775</c:v>
                </c:pt>
                <c:pt idx="2">
                  <c:v>1418</c:v>
                </c:pt>
                <c:pt idx="3">
                  <c:v>1783</c:v>
                </c:pt>
                <c:pt idx="4">
                  <c:v>2056</c:v>
                </c:pt>
                <c:pt idx="5">
                  <c:v>2306</c:v>
                </c:pt>
                <c:pt idx="6">
                  <c:v>2441</c:v>
                </c:pt>
                <c:pt idx="7">
                  <c:v>2747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6612656"/>
        <c:axId val="2766132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lock::queue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4039</c:v>
                      </c:pt>
                      <c:pt idx="1">
                        <c:v>4984</c:v>
                      </c:pt>
                      <c:pt idx="2">
                        <c:v>6741</c:v>
                      </c:pt>
                      <c:pt idx="3">
                        <c:v>9165</c:v>
                      </c:pt>
                      <c:pt idx="4">
                        <c:v>10858</c:v>
                      </c:pt>
                      <c:pt idx="5">
                        <c:v>13700</c:v>
                      </c:pt>
                      <c:pt idx="6">
                        <c:v>16187</c:v>
                      </c:pt>
                      <c:pt idx="7">
                        <c:v>19481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cond::queue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2362</c:v>
                      </c:pt>
                      <c:pt idx="1">
                        <c:v>7846</c:v>
                      </c:pt>
                      <c:pt idx="2">
                        <c:v>59064</c:v>
                      </c:pt>
                      <c:pt idx="3">
                        <c:v>77554</c:v>
                      </c:pt>
                      <c:pt idx="4">
                        <c:v>95615</c:v>
                      </c:pt>
                      <c:pt idx="5">
                        <c:v>111701</c:v>
                      </c:pt>
                      <c:pt idx="6">
                        <c:v>103145</c:v>
                      </c:pt>
                      <c:pt idx="7">
                        <c:v>95231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Sheet1!$E$2:$E$9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smooth val="0"/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Sheet1!$J$2:$J$9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276612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6613216"/>
        <c:crosses val="autoZero"/>
        <c:auto val="1"/>
        <c:lblAlgn val="ctr"/>
        <c:lblOffset val="100"/>
        <c:noMultiLvlLbl val="0"/>
      </c:catAx>
      <c:valAx>
        <c:axId val="276613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661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3987</c:v>
                </c:pt>
                <c:pt idx="1">
                  <c:v>2869</c:v>
                </c:pt>
                <c:pt idx="2">
                  <c:v>2859</c:v>
                </c:pt>
                <c:pt idx="3">
                  <c:v>2999</c:v>
                </c:pt>
                <c:pt idx="4">
                  <c:v>3195</c:v>
                </c:pt>
                <c:pt idx="5">
                  <c:v>3420</c:v>
                </c:pt>
                <c:pt idx="6">
                  <c:v>3402</c:v>
                </c:pt>
                <c:pt idx="7">
                  <c:v>3384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2542</c:v>
                </c:pt>
                <c:pt idx="1">
                  <c:v>2366</c:v>
                </c:pt>
                <c:pt idx="2">
                  <c:v>2761</c:v>
                </c:pt>
                <c:pt idx="3">
                  <c:v>2990</c:v>
                </c:pt>
                <c:pt idx="4">
                  <c:v>3632</c:v>
                </c:pt>
                <c:pt idx="5">
                  <c:v>3888</c:v>
                </c:pt>
                <c:pt idx="6">
                  <c:v>4142</c:v>
                </c:pt>
                <c:pt idx="7">
                  <c:v>3811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1393</c:v>
                </c:pt>
                <c:pt idx="1">
                  <c:v>1976</c:v>
                </c:pt>
                <c:pt idx="2">
                  <c:v>2767</c:v>
                </c:pt>
                <c:pt idx="3">
                  <c:v>3246</c:v>
                </c:pt>
                <c:pt idx="4">
                  <c:v>3470</c:v>
                </c:pt>
                <c:pt idx="5">
                  <c:v>3579</c:v>
                </c:pt>
                <c:pt idx="6">
                  <c:v>3610</c:v>
                </c:pt>
                <c:pt idx="7">
                  <c:v>3583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590</c:v>
                </c:pt>
                <c:pt idx="1">
                  <c:v>975</c:v>
                </c:pt>
                <c:pt idx="2">
                  <c:v>1269</c:v>
                </c:pt>
                <c:pt idx="3">
                  <c:v>1512</c:v>
                </c:pt>
                <c:pt idx="4">
                  <c:v>1751</c:v>
                </c:pt>
                <c:pt idx="5">
                  <c:v>2112</c:v>
                </c:pt>
                <c:pt idx="6">
                  <c:v>2873</c:v>
                </c:pt>
                <c:pt idx="7">
                  <c:v>4431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  <c:pt idx="0">
                  <c:v>438</c:v>
                </c:pt>
                <c:pt idx="1">
                  <c:v>1075</c:v>
                </c:pt>
                <c:pt idx="2">
                  <c:v>1148</c:v>
                </c:pt>
                <c:pt idx="3">
                  <c:v>1429</c:v>
                </c:pt>
                <c:pt idx="4">
                  <c:v>1740</c:v>
                </c:pt>
                <c:pt idx="5">
                  <c:v>1898</c:v>
                </c:pt>
                <c:pt idx="6">
                  <c:v>1981</c:v>
                </c:pt>
                <c:pt idx="7">
                  <c:v>2152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Sheet1!$H$2:$H$9</c:f>
              <c:numCache>
                <c:formatCode>General</c:formatCode>
                <c:ptCount val="8"/>
                <c:pt idx="0">
                  <c:v>363</c:v>
                </c:pt>
                <c:pt idx="1">
                  <c:v>677</c:v>
                </c:pt>
                <c:pt idx="2">
                  <c:v>922</c:v>
                </c:pt>
                <c:pt idx="3">
                  <c:v>1258</c:v>
                </c:pt>
                <c:pt idx="4">
                  <c:v>1292</c:v>
                </c:pt>
                <c:pt idx="5">
                  <c:v>1373</c:v>
                </c:pt>
                <c:pt idx="6">
                  <c:v>1495</c:v>
                </c:pt>
                <c:pt idx="7">
                  <c:v>1808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7940352"/>
        <c:axId val="277940912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Sheet1!$E$2:$E$9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smooth val="0"/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spmc::qring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ot"/>
                  <c:size val="6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smooth val="0"/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Sheet1!$J$2:$J$9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277940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7940912"/>
        <c:crosses val="autoZero"/>
        <c:auto val="1"/>
        <c:lblAlgn val="ctr"/>
        <c:lblOffset val="100"/>
        <c:noMultiLvlLbl val="0"/>
      </c:catAx>
      <c:valAx>
        <c:axId val="277940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794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lock::queue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4255</c:v>
                </c:pt>
                <c:pt idx="1">
                  <c:v>5557</c:v>
                </c:pt>
                <c:pt idx="2">
                  <c:v>7465</c:v>
                </c:pt>
                <c:pt idx="3">
                  <c:v>8677</c:v>
                </c:pt>
                <c:pt idx="4">
                  <c:v>9142</c:v>
                </c:pt>
                <c:pt idx="5">
                  <c:v>8868</c:v>
                </c:pt>
                <c:pt idx="6">
                  <c:v>8377</c:v>
                </c:pt>
                <c:pt idx="7">
                  <c:v>8651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cond::queue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2799</c:v>
                </c:pt>
                <c:pt idx="1">
                  <c:v>5959</c:v>
                </c:pt>
                <c:pt idx="2">
                  <c:v>6870</c:v>
                </c:pt>
                <c:pt idx="3">
                  <c:v>8963</c:v>
                </c:pt>
                <c:pt idx="4">
                  <c:v>11822</c:v>
                </c:pt>
                <c:pt idx="5">
                  <c:v>10154</c:v>
                </c:pt>
                <c:pt idx="6">
                  <c:v>10689</c:v>
                </c:pt>
                <c:pt idx="7">
                  <c:v>9672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mpmc::queue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1101</c:v>
                </c:pt>
                <c:pt idx="1">
                  <c:v>2765</c:v>
                </c:pt>
                <c:pt idx="2">
                  <c:v>3548</c:v>
                </c:pt>
                <c:pt idx="3">
                  <c:v>3809</c:v>
                </c:pt>
                <c:pt idx="4">
                  <c:v>3710</c:v>
                </c:pt>
                <c:pt idx="5">
                  <c:v>4058</c:v>
                </c:pt>
                <c:pt idx="6">
                  <c:v>3728</c:v>
                </c:pt>
                <c:pt idx="7">
                  <c:v>3696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mpmc::qring_v1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652</c:v>
                </c:pt>
                <c:pt idx="1">
                  <c:v>1493</c:v>
                </c:pt>
                <c:pt idx="2">
                  <c:v>1958</c:v>
                </c:pt>
                <c:pt idx="3">
                  <c:v>2883</c:v>
                </c:pt>
                <c:pt idx="4">
                  <c:v>6144</c:v>
                </c:pt>
                <c:pt idx="5">
                  <c:v>8871</c:v>
                </c:pt>
                <c:pt idx="6">
                  <c:v>11934</c:v>
                </c:pt>
                <c:pt idx="7">
                  <c:v>12411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mpmc::qring_v2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  <c:pt idx="0">
                  <c:v>452</c:v>
                </c:pt>
                <c:pt idx="1">
                  <c:v>1815</c:v>
                </c:pt>
                <c:pt idx="2">
                  <c:v>2384</c:v>
                </c:pt>
                <c:pt idx="3">
                  <c:v>2843</c:v>
                </c:pt>
                <c:pt idx="4">
                  <c:v>3492</c:v>
                </c:pt>
                <c:pt idx="5">
                  <c:v>2452</c:v>
                </c:pt>
                <c:pt idx="6">
                  <c:v>2281</c:v>
                </c:pt>
                <c:pt idx="7">
                  <c:v>2061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mpmc::qring_v3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Sheet1!$H$2:$H$9</c:f>
              <c:numCache>
                <c:formatCode>General</c:formatCode>
                <c:ptCount val="8"/>
                <c:pt idx="0">
                  <c:v>547</c:v>
                </c:pt>
                <c:pt idx="1">
                  <c:v>988</c:v>
                </c:pt>
                <c:pt idx="2">
                  <c:v>862</c:v>
                </c:pt>
                <c:pt idx="3">
                  <c:v>796</c:v>
                </c:pt>
                <c:pt idx="4">
                  <c:v>988</c:v>
                </c:pt>
                <c:pt idx="5">
                  <c:v>1009</c:v>
                </c:pt>
                <c:pt idx="6">
                  <c:v>1075</c:v>
                </c:pt>
                <c:pt idx="7">
                  <c:v>1002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7947632"/>
        <c:axId val="277948192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spsc::queue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Sheet1!$E$2:$E$9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smooth val="0"/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spmc::qring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ot"/>
                  <c:size val="6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smooth val="0"/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spsc::qring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dash"/>
                  <c:size val="6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Sheet1!$J$2:$J$9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277947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7948192"/>
        <c:crosses val="autoZero"/>
        <c:auto val="1"/>
        <c:lblAlgn val="ctr"/>
        <c:lblOffset val="100"/>
        <c:noMultiLvlLbl val="0"/>
      </c:catAx>
      <c:valAx>
        <c:axId val="277948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794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1A0FF-B1B1-4081-8A8C-383AB4B15FA5}" type="doc">
      <dgm:prSet loTypeId="urn:microsoft.com/office/officeart/2005/8/layout/venn2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2CE95C3-604C-4E5F-920A-42C923CD0AC4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en-US" sz="1800" b="1" i="0" dirty="0"/>
            <a:t>Obstruction-Free</a:t>
          </a:r>
          <a:endParaRPr lang="zh-CN" altLang="en-US" sz="1800" dirty="0"/>
        </a:p>
      </dgm:t>
    </dgm:pt>
    <dgm:pt modelId="{29851EC6-FD4E-46AB-B537-4DFE83B48F6D}" type="parTrans" cxnId="{5600F495-497D-4C77-A74A-845EFB76B576}">
      <dgm:prSet/>
      <dgm:spPr/>
      <dgm:t>
        <a:bodyPr/>
        <a:lstStyle/>
        <a:p>
          <a:endParaRPr lang="zh-CN" altLang="en-US"/>
        </a:p>
      </dgm:t>
    </dgm:pt>
    <dgm:pt modelId="{42D8906D-1719-4B0B-986C-9DDD70F14C7B}" type="sibTrans" cxnId="{5600F495-497D-4C77-A74A-845EFB76B576}">
      <dgm:prSet/>
      <dgm:spPr/>
      <dgm:t>
        <a:bodyPr/>
        <a:lstStyle/>
        <a:p>
          <a:endParaRPr lang="zh-CN" altLang="en-US"/>
        </a:p>
      </dgm:t>
    </dgm:pt>
    <dgm:pt modelId="{CF9FE732-9FC2-4577-AED9-7FD935660E22}">
      <dgm:prSet phldrT="[文本]" custT="1"/>
      <dgm:spPr/>
      <dgm:t>
        <a:bodyPr/>
        <a:lstStyle/>
        <a:p>
          <a:r>
            <a:rPr lang="en-US" sz="1800" b="1" i="0" dirty="0"/>
            <a:t>Lock-Free</a:t>
          </a:r>
          <a:endParaRPr lang="zh-CN" altLang="en-US" sz="1800" dirty="0"/>
        </a:p>
      </dgm:t>
    </dgm:pt>
    <dgm:pt modelId="{B2F4B6F4-ADDF-4880-A8A8-89DF97FC9544}" type="parTrans" cxnId="{AAF9760D-6A62-4C96-AA31-A170BBEFD09A}">
      <dgm:prSet/>
      <dgm:spPr/>
      <dgm:t>
        <a:bodyPr/>
        <a:lstStyle/>
        <a:p>
          <a:endParaRPr lang="zh-CN" altLang="en-US"/>
        </a:p>
      </dgm:t>
    </dgm:pt>
    <dgm:pt modelId="{8EAFE35D-61F9-4041-B357-C389438DB141}" type="sibTrans" cxnId="{AAF9760D-6A62-4C96-AA31-A170BBEFD09A}">
      <dgm:prSet/>
      <dgm:spPr/>
      <dgm:t>
        <a:bodyPr/>
        <a:lstStyle/>
        <a:p>
          <a:endParaRPr lang="zh-CN" altLang="en-US"/>
        </a:p>
      </dgm:t>
    </dgm:pt>
    <dgm:pt modelId="{98BC2F04-8F3A-4BCD-9F70-C201DC683A55}">
      <dgm:prSet phldrT="[文本]" custT="1"/>
      <dgm:spPr/>
      <dgm:t>
        <a:bodyPr/>
        <a:lstStyle/>
        <a:p>
          <a:r>
            <a:rPr lang="en-US" sz="1800" b="1" i="0" dirty="0"/>
            <a:t>Wait-Free</a:t>
          </a:r>
          <a:endParaRPr lang="zh-CN" altLang="en-US" sz="1800" dirty="0"/>
        </a:p>
      </dgm:t>
    </dgm:pt>
    <dgm:pt modelId="{AEEF6B3D-6226-4450-868E-D1FCA2102B16}" type="parTrans" cxnId="{94EAA6CF-8BAF-4A38-99AC-F5CFC14FDC47}">
      <dgm:prSet/>
      <dgm:spPr/>
      <dgm:t>
        <a:bodyPr/>
        <a:lstStyle/>
        <a:p>
          <a:endParaRPr lang="zh-CN" altLang="en-US"/>
        </a:p>
      </dgm:t>
    </dgm:pt>
    <dgm:pt modelId="{F7B4864A-6C96-4219-A6FC-39FEF4C72227}" type="sibTrans" cxnId="{94EAA6CF-8BAF-4A38-99AC-F5CFC14FDC47}">
      <dgm:prSet/>
      <dgm:spPr/>
      <dgm:t>
        <a:bodyPr/>
        <a:lstStyle/>
        <a:p>
          <a:endParaRPr lang="zh-CN" altLang="en-US"/>
        </a:p>
      </dgm:t>
    </dgm:pt>
    <dgm:pt modelId="{F04EED2D-4C0A-48E9-ABCE-77EDB1293609}" type="pres">
      <dgm:prSet presAssocID="{0341A0FF-B1B1-4081-8A8C-383AB4B15FA5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7CE844-9D78-447E-8BFD-01AED1427471}" type="pres">
      <dgm:prSet presAssocID="{0341A0FF-B1B1-4081-8A8C-383AB4B15FA5}" presName="comp1" presStyleCnt="0"/>
      <dgm:spPr/>
    </dgm:pt>
    <dgm:pt modelId="{C437366B-FF5D-4F29-B6EA-56C91FAD84BB}" type="pres">
      <dgm:prSet presAssocID="{0341A0FF-B1B1-4081-8A8C-383AB4B15FA5}" presName="circle1" presStyleLbl="node1" presStyleIdx="0" presStyleCnt="3"/>
      <dgm:spPr/>
      <dgm:t>
        <a:bodyPr/>
        <a:lstStyle/>
        <a:p>
          <a:endParaRPr lang="zh-CN" altLang="en-US"/>
        </a:p>
      </dgm:t>
    </dgm:pt>
    <dgm:pt modelId="{D1B5E945-74D2-4F70-9CF0-BB985CE0A9B7}" type="pres">
      <dgm:prSet presAssocID="{0341A0FF-B1B1-4081-8A8C-383AB4B15FA5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F735E6-789D-42F9-8B57-BF72330FEBC7}" type="pres">
      <dgm:prSet presAssocID="{0341A0FF-B1B1-4081-8A8C-383AB4B15FA5}" presName="comp2" presStyleCnt="0"/>
      <dgm:spPr/>
    </dgm:pt>
    <dgm:pt modelId="{7E640CAA-3B7E-4EAA-B0BD-2DE699CB11B9}" type="pres">
      <dgm:prSet presAssocID="{0341A0FF-B1B1-4081-8A8C-383AB4B15FA5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EC9BEB24-86B9-43C5-92E4-D0F417E780B9}" type="pres">
      <dgm:prSet presAssocID="{0341A0FF-B1B1-4081-8A8C-383AB4B15FA5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CAA20B-692E-4BC7-8EF9-224621FFA95A}" type="pres">
      <dgm:prSet presAssocID="{0341A0FF-B1B1-4081-8A8C-383AB4B15FA5}" presName="comp3" presStyleCnt="0"/>
      <dgm:spPr/>
    </dgm:pt>
    <dgm:pt modelId="{2E604DBD-7134-4FB3-AF0D-108236A51788}" type="pres">
      <dgm:prSet presAssocID="{0341A0FF-B1B1-4081-8A8C-383AB4B15FA5}" presName="circle3" presStyleLbl="node1" presStyleIdx="2" presStyleCnt="3"/>
      <dgm:spPr/>
      <dgm:t>
        <a:bodyPr/>
        <a:lstStyle/>
        <a:p>
          <a:endParaRPr lang="zh-CN" altLang="en-US"/>
        </a:p>
      </dgm:t>
    </dgm:pt>
    <dgm:pt modelId="{DBB4958D-F7AE-4024-9DAD-8561804F9823}" type="pres">
      <dgm:prSet presAssocID="{0341A0FF-B1B1-4081-8A8C-383AB4B15FA5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00F495-497D-4C77-A74A-845EFB76B576}" srcId="{0341A0FF-B1B1-4081-8A8C-383AB4B15FA5}" destId="{92CE95C3-604C-4E5F-920A-42C923CD0AC4}" srcOrd="0" destOrd="0" parTransId="{29851EC6-FD4E-46AB-B537-4DFE83B48F6D}" sibTransId="{42D8906D-1719-4B0B-986C-9DDD70F14C7B}"/>
    <dgm:cxn modelId="{0E03ACC2-1096-42CE-81CE-262C852E1C72}" type="presOf" srcId="{92CE95C3-604C-4E5F-920A-42C923CD0AC4}" destId="{C437366B-FF5D-4F29-B6EA-56C91FAD84BB}" srcOrd="0" destOrd="0" presId="urn:microsoft.com/office/officeart/2005/8/layout/venn2"/>
    <dgm:cxn modelId="{76D23B95-0B83-488F-AD41-D5560403D812}" type="presOf" srcId="{CF9FE732-9FC2-4577-AED9-7FD935660E22}" destId="{7E640CAA-3B7E-4EAA-B0BD-2DE699CB11B9}" srcOrd="0" destOrd="0" presId="urn:microsoft.com/office/officeart/2005/8/layout/venn2"/>
    <dgm:cxn modelId="{94EAA6CF-8BAF-4A38-99AC-F5CFC14FDC47}" srcId="{0341A0FF-B1B1-4081-8A8C-383AB4B15FA5}" destId="{98BC2F04-8F3A-4BCD-9F70-C201DC683A55}" srcOrd="2" destOrd="0" parTransId="{AEEF6B3D-6226-4450-868E-D1FCA2102B16}" sibTransId="{F7B4864A-6C96-4219-A6FC-39FEF4C72227}"/>
    <dgm:cxn modelId="{AAF9760D-6A62-4C96-AA31-A170BBEFD09A}" srcId="{0341A0FF-B1B1-4081-8A8C-383AB4B15FA5}" destId="{CF9FE732-9FC2-4577-AED9-7FD935660E22}" srcOrd="1" destOrd="0" parTransId="{B2F4B6F4-ADDF-4880-A8A8-89DF97FC9544}" sibTransId="{8EAFE35D-61F9-4041-B357-C389438DB141}"/>
    <dgm:cxn modelId="{3C233F93-27C2-4EB5-90C9-2E48A70D4B72}" type="presOf" srcId="{98BC2F04-8F3A-4BCD-9F70-C201DC683A55}" destId="{DBB4958D-F7AE-4024-9DAD-8561804F9823}" srcOrd="1" destOrd="0" presId="urn:microsoft.com/office/officeart/2005/8/layout/venn2"/>
    <dgm:cxn modelId="{8C281BE2-0B9F-4D7B-9F06-97AECC148425}" type="presOf" srcId="{92CE95C3-604C-4E5F-920A-42C923CD0AC4}" destId="{D1B5E945-74D2-4F70-9CF0-BB985CE0A9B7}" srcOrd="1" destOrd="0" presId="urn:microsoft.com/office/officeart/2005/8/layout/venn2"/>
    <dgm:cxn modelId="{33DA728A-6E2B-4FF2-B2D0-F69E26737577}" type="presOf" srcId="{98BC2F04-8F3A-4BCD-9F70-C201DC683A55}" destId="{2E604DBD-7134-4FB3-AF0D-108236A51788}" srcOrd="0" destOrd="0" presId="urn:microsoft.com/office/officeart/2005/8/layout/venn2"/>
    <dgm:cxn modelId="{CE4DC55F-200B-4A00-A994-52BB102DC7B5}" type="presOf" srcId="{CF9FE732-9FC2-4577-AED9-7FD935660E22}" destId="{EC9BEB24-86B9-43C5-92E4-D0F417E780B9}" srcOrd="1" destOrd="0" presId="urn:microsoft.com/office/officeart/2005/8/layout/venn2"/>
    <dgm:cxn modelId="{4D0B3927-3DDD-4779-91DA-F65C1B321D18}" type="presOf" srcId="{0341A0FF-B1B1-4081-8A8C-383AB4B15FA5}" destId="{F04EED2D-4C0A-48E9-ABCE-77EDB1293609}" srcOrd="0" destOrd="0" presId="urn:microsoft.com/office/officeart/2005/8/layout/venn2"/>
    <dgm:cxn modelId="{946EE8F2-F022-489E-8AD2-64C60CB62403}" type="presParOf" srcId="{F04EED2D-4C0A-48E9-ABCE-77EDB1293609}" destId="{537CE844-9D78-447E-8BFD-01AED1427471}" srcOrd="0" destOrd="0" presId="urn:microsoft.com/office/officeart/2005/8/layout/venn2"/>
    <dgm:cxn modelId="{65A2B06C-7646-48D3-A131-D580AF3136DF}" type="presParOf" srcId="{537CE844-9D78-447E-8BFD-01AED1427471}" destId="{C437366B-FF5D-4F29-B6EA-56C91FAD84BB}" srcOrd="0" destOrd="0" presId="urn:microsoft.com/office/officeart/2005/8/layout/venn2"/>
    <dgm:cxn modelId="{BE7CC0D5-EA14-485C-B12C-F997B6A0CCA5}" type="presParOf" srcId="{537CE844-9D78-447E-8BFD-01AED1427471}" destId="{D1B5E945-74D2-4F70-9CF0-BB985CE0A9B7}" srcOrd="1" destOrd="0" presId="urn:microsoft.com/office/officeart/2005/8/layout/venn2"/>
    <dgm:cxn modelId="{404C5ADD-AE70-4AF2-AF19-210CBD695427}" type="presParOf" srcId="{F04EED2D-4C0A-48E9-ABCE-77EDB1293609}" destId="{9AF735E6-789D-42F9-8B57-BF72330FEBC7}" srcOrd="1" destOrd="0" presId="urn:microsoft.com/office/officeart/2005/8/layout/venn2"/>
    <dgm:cxn modelId="{2DB9ADF0-1291-4979-9C9A-87C3937F7ED1}" type="presParOf" srcId="{9AF735E6-789D-42F9-8B57-BF72330FEBC7}" destId="{7E640CAA-3B7E-4EAA-B0BD-2DE699CB11B9}" srcOrd="0" destOrd="0" presId="urn:microsoft.com/office/officeart/2005/8/layout/venn2"/>
    <dgm:cxn modelId="{49CF810B-58DA-4C2A-B5EC-9410CCC52486}" type="presParOf" srcId="{9AF735E6-789D-42F9-8B57-BF72330FEBC7}" destId="{EC9BEB24-86B9-43C5-92E4-D0F417E780B9}" srcOrd="1" destOrd="0" presId="urn:microsoft.com/office/officeart/2005/8/layout/venn2"/>
    <dgm:cxn modelId="{19D71DBB-A958-4D8A-8226-45CD1EAFEC1D}" type="presParOf" srcId="{F04EED2D-4C0A-48E9-ABCE-77EDB1293609}" destId="{D9CAA20B-692E-4BC7-8EF9-224621FFA95A}" srcOrd="2" destOrd="0" presId="urn:microsoft.com/office/officeart/2005/8/layout/venn2"/>
    <dgm:cxn modelId="{4CAAC5A1-AC7F-46CF-A597-89CAEBB0A92B}" type="presParOf" srcId="{D9CAA20B-692E-4BC7-8EF9-224621FFA95A}" destId="{2E604DBD-7134-4FB3-AF0D-108236A51788}" srcOrd="0" destOrd="0" presId="urn:microsoft.com/office/officeart/2005/8/layout/venn2"/>
    <dgm:cxn modelId="{CC6A26AD-9378-43F3-8D0C-78FC4884D0F9}" type="presParOf" srcId="{D9CAA20B-692E-4BC7-8EF9-224621FFA95A}" destId="{DBB4958D-F7AE-4024-9DAD-8561804F982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7366B-FF5D-4F29-B6EA-56C91FAD84BB}">
      <dsp:nvSpPr>
        <dsp:cNvPr id="0" name=""/>
        <dsp:cNvSpPr/>
      </dsp:nvSpPr>
      <dsp:spPr>
        <a:xfrm>
          <a:off x="1816393" y="0"/>
          <a:ext cx="4493096" cy="4493096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/>
            <a:t>Obstruction-Free</a:t>
          </a:r>
          <a:endParaRPr lang="zh-CN" altLang="en-US" sz="1800" kern="1200" dirty="0"/>
        </a:p>
      </dsp:txBody>
      <dsp:txXfrm>
        <a:off x="3277772" y="224654"/>
        <a:ext cx="1570337" cy="673964"/>
      </dsp:txXfrm>
    </dsp:sp>
    <dsp:sp modelId="{7E640CAA-3B7E-4EAA-B0BD-2DE699CB11B9}">
      <dsp:nvSpPr>
        <dsp:cNvPr id="0" name=""/>
        <dsp:cNvSpPr/>
      </dsp:nvSpPr>
      <dsp:spPr>
        <a:xfrm>
          <a:off x="2378030" y="1123273"/>
          <a:ext cx="3369822" cy="33698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/>
            <a:t>Lock-Free</a:t>
          </a:r>
          <a:endParaRPr lang="zh-CN" altLang="en-US" sz="1800" kern="1200" dirty="0"/>
        </a:p>
      </dsp:txBody>
      <dsp:txXfrm>
        <a:off x="3277772" y="1333887"/>
        <a:ext cx="1570337" cy="631841"/>
      </dsp:txXfrm>
    </dsp:sp>
    <dsp:sp modelId="{2E604DBD-7134-4FB3-AF0D-108236A51788}">
      <dsp:nvSpPr>
        <dsp:cNvPr id="0" name=""/>
        <dsp:cNvSpPr/>
      </dsp:nvSpPr>
      <dsp:spPr>
        <a:xfrm>
          <a:off x="2939667" y="2246548"/>
          <a:ext cx="2246548" cy="22465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/>
            <a:t>Wait-Free</a:t>
          </a:r>
          <a:endParaRPr lang="zh-CN" altLang="en-US" sz="1800" kern="1200" dirty="0"/>
        </a:p>
      </dsp:txBody>
      <dsp:txXfrm>
        <a:off x="3268666" y="2808185"/>
        <a:ext cx="1588549" cy="1123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3/14/2019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2019/3/14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顺序一致性：保证了”纯粹”的顺序计算具有我们期望的行为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07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周期规则（</a:t>
            </a:r>
            <a:r>
              <a:rPr lang="en-US" altLang="zh-CN" dirty="0" smtClean="0"/>
              <a:t>epoch-based reclamation</a:t>
            </a:r>
            <a:r>
              <a:rPr lang="zh-CN" altLang="en-US" dirty="0" smtClean="0"/>
              <a:t>），险象指针（</a:t>
            </a:r>
            <a:r>
              <a:rPr lang="en-US" altLang="zh-CN" dirty="0" smtClean="0"/>
              <a:t>hazard pointer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 smtClean="0"/>
              <a:t>若有</a:t>
            </a:r>
            <a:r>
              <a:rPr lang="en-US" altLang="zh-CN" sz="1000" dirty="0" smtClean="0"/>
              <a:t>push</a:t>
            </a:r>
            <a:r>
              <a:rPr lang="zh-CN" altLang="en-US" sz="1000" dirty="0" smtClean="0"/>
              <a:t>线程更新了</a:t>
            </a:r>
            <a:r>
              <a:rPr lang="en-US" altLang="zh-CN" sz="1000" dirty="0" smtClean="0"/>
              <a:t>tail-&gt;next</a:t>
            </a:r>
            <a:r>
              <a:rPr lang="zh-CN" altLang="en-US" sz="1000" dirty="0" smtClean="0"/>
              <a:t>，却尚未更新</a:t>
            </a:r>
            <a:r>
              <a:rPr lang="en-US" altLang="zh-CN" sz="1000" dirty="0" smtClean="0"/>
              <a:t>tail</a:t>
            </a:r>
            <a:r>
              <a:rPr lang="zh-CN" altLang="en-US" sz="1000" dirty="0" smtClean="0"/>
              <a:t>时，</a:t>
            </a:r>
            <a:r>
              <a:rPr lang="en-US" altLang="zh-CN" sz="1000" dirty="0" smtClean="0"/>
              <a:t>pop</a:t>
            </a:r>
            <a:r>
              <a:rPr lang="zh-CN" altLang="en-US" sz="1000" dirty="0" smtClean="0"/>
              <a:t>线程更新回收</a:t>
            </a:r>
            <a:r>
              <a:rPr lang="en-US" altLang="zh-CN" sz="1000" dirty="0" smtClean="0"/>
              <a:t>head</a:t>
            </a:r>
            <a:r>
              <a:rPr lang="zh-CN" altLang="en-US" sz="1000" dirty="0" smtClean="0"/>
              <a:t>指针可能相当于回收掉了</a:t>
            </a:r>
            <a:r>
              <a:rPr lang="en-US" altLang="zh-CN" sz="1000" dirty="0" smtClean="0"/>
              <a:t>tail</a:t>
            </a:r>
            <a:r>
              <a:rPr lang="zh-CN" altLang="en-US" sz="1000" dirty="0" smtClean="0"/>
              <a:t>。</a:t>
            </a:r>
            <a:endParaRPr lang="en-US" altLang="zh-CN" sz="1000" dirty="0" smtClean="0"/>
          </a:p>
          <a:p>
            <a:r>
              <a:rPr lang="zh-CN" altLang="en-US" sz="1000" dirty="0" smtClean="0"/>
              <a:t>此时，另外的</a:t>
            </a:r>
            <a:r>
              <a:rPr lang="en-US" altLang="zh-CN" sz="1000" dirty="0" smtClean="0"/>
              <a:t>push</a:t>
            </a:r>
            <a:r>
              <a:rPr lang="zh-CN" altLang="en-US" sz="1000" dirty="0" smtClean="0"/>
              <a:t>线程将有机会拿</a:t>
            </a:r>
            <a:r>
              <a:rPr lang="zh-CN" altLang="en-US" sz="1000" dirty="0" smtClean="0"/>
              <a:t>到已被回收的</a:t>
            </a:r>
            <a:r>
              <a:rPr lang="en-US" altLang="zh-CN" sz="1000" dirty="0" smtClean="0"/>
              <a:t>tail</a:t>
            </a:r>
            <a:r>
              <a:rPr lang="zh-CN" altLang="en-US" sz="1000" dirty="0" smtClean="0"/>
              <a:t>指针作为新结点，导致</a:t>
            </a:r>
            <a:r>
              <a:rPr lang="en-US" altLang="zh-CN" sz="1000" dirty="0" smtClean="0"/>
              <a:t>tail</a:t>
            </a:r>
            <a:r>
              <a:rPr lang="zh-CN" altLang="en-US" sz="1000" dirty="0" smtClean="0"/>
              <a:t>循环指向自己</a:t>
            </a:r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31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依赖内存回收后仍然可读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93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所有的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线程都没有时间片，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始终得不到更新，可能导致活锁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53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write index</a:t>
            </a:r>
            <a:r>
              <a:rPr lang="zh-CN" altLang="en-US" dirty="0" smtClean="0"/>
              <a:t>尚未更新，不应该阻断其它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线程提交数据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、在数据完成时，尝试让</a:t>
            </a:r>
            <a:r>
              <a:rPr lang="en-US" altLang="zh-CN" dirty="0" smtClean="0"/>
              <a:t>write</a:t>
            </a:r>
            <a:r>
              <a:rPr lang="en-US" altLang="zh-CN" baseline="0" dirty="0" smtClean="0"/>
              <a:t> index</a:t>
            </a:r>
            <a:r>
              <a:rPr lang="zh-CN" altLang="en-US" baseline="0" dirty="0" smtClean="0"/>
              <a:t>连续更新到最新的</a:t>
            </a:r>
            <a:r>
              <a:rPr lang="en-US" altLang="zh-CN" baseline="0" dirty="0" smtClean="0"/>
              <a:t>commit index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92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现代处理器中，缓存行的长度为</a:t>
            </a:r>
            <a:r>
              <a:rPr lang="en-US" altLang="zh-CN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64-128</a:t>
            </a:r>
            <a:r>
              <a:rPr lang="zh-CN" altLang="en-US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字节；</a:t>
            </a:r>
            <a:endParaRPr lang="en-US" altLang="zh-CN" sz="1200" b="0" i="0" kern="1200" dirty="0" smtClean="0">
              <a:solidFill>
                <a:schemeClr val="tx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缓存行中的一个字节发生变化，所有行都被视为无效，必需和主存进行同步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15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6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5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栈空时，分配结点直接返回给外部；之后的回收过程仅是入栈过程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有数据时，直接从栈顶弹出数据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32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第一个线程</a:t>
            </a:r>
            <a:r>
              <a:rPr lang="en-US" altLang="zh-CN" dirty="0" smtClean="0"/>
              <a:t>alloc</a:t>
            </a:r>
            <a:r>
              <a:rPr lang="zh-CN" altLang="en-US" dirty="0" smtClean="0"/>
              <a:t>，拿到了</a:t>
            </a:r>
            <a:r>
              <a:rPr lang="en-US" altLang="zh-CN" dirty="0" smtClean="0"/>
              <a:t>cursor-&gt;next</a:t>
            </a:r>
            <a:r>
              <a:rPr lang="zh-CN" altLang="en-US" dirty="0" smtClean="0"/>
              <a:t>的值的瞬间，其它线程</a:t>
            </a:r>
            <a:r>
              <a:rPr lang="en-US" altLang="zh-CN" dirty="0" smtClean="0"/>
              <a:t>pop</a:t>
            </a:r>
            <a:r>
              <a:rPr lang="zh-CN" altLang="en-US" dirty="0" smtClean="0"/>
              <a:t>了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4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LL/SC</a:t>
            </a:r>
            <a:r>
              <a:rPr lang="zh-CN" altLang="en-US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操作对</a:t>
            </a:r>
            <a:endParaRPr lang="en-US" altLang="zh-CN" dirty="0" smtClean="0"/>
          </a:p>
          <a:p>
            <a:r>
              <a:rPr lang="zh-CN" altLang="en-US" dirty="0" smtClean="0"/>
              <a:t>当有指针持有某个结点时，阻止</a:t>
            </a:r>
            <a:r>
              <a:rPr lang="zh-CN" altLang="en-US" dirty="0" smtClean="0"/>
              <a:t>内存的重用（回收）；</a:t>
            </a:r>
            <a:endParaRPr lang="en-US" altLang="zh-CN" dirty="0" smtClean="0"/>
          </a:p>
          <a:p>
            <a:r>
              <a:rPr lang="zh-CN" altLang="en-US" dirty="0" smtClean="0"/>
              <a:t>只有在</a:t>
            </a:r>
            <a:r>
              <a:rPr lang="zh-CN" altLang="en-US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不存在任何连接的情况下才能回收内存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52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尝试获取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的快照，若为空则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一定是尾结点，否则，帮未完成的结点完成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4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1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02920" indent="-228600">
              <a:buFont typeface="Arial" panose="020B0604020202020204" pitchFamily="34" charset="0"/>
              <a:buChar char="•"/>
              <a:defRPr/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63664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905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Ø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au.ac.il/~shanir/progress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ail.mit.edu/6.852/08/papers/lists-book-chapter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153898/Yet-another-implementation-of-a-lock-free-circula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ngRao/WFMPMC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53.8674&amp;rep=rep1&amp;type=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153898/Yet-another-implementation-of-a-lock-free-circular" TargetMode="External"/><Relationship Id="rId2" Type="http://schemas.openxmlformats.org/officeDocument/2006/relationships/hyperlink" Target="https://coolshell.cn/articles/823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ebangyu.org/blog/categories/bing-xing-bian-cheng/" TargetMode="External"/><Relationship Id="rId5" Type="http://schemas.openxmlformats.org/officeDocument/2006/relationships/hyperlink" Target="http://blog.jobbole.com/107955/" TargetMode="External"/><Relationship Id="rId4" Type="http://schemas.openxmlformats.org/officeDocument/2006/relationships/hyperlink" Target="http://blog.jobbole.com/102360/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53.8674&amp;rep=rep1&amp;type=pdf" TargetMode="External"/><Relationship Id="rId7" Type="http://schemas.openxmlformats.org/officeDocument/2006/relationships/hyperlink" Target="http://www.cs.tau.ac.il/~shanir/progress.pdf" TargetMode="External"/><Relationship Id="rId2" Type="http://schemas.openxmlformats.org/officeDocument/2006/relationships/hyperlink" Target="http://www.drdobbs.com/lock-free-data-structures/18440186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csail.mit.edu/shanir/publications/Lock_Free.pdf" TargetMode="External"/><Relationship Id="rId5" Type="http://schemas.openxmlformats.org/officeDocument/2006/relationships/hyperlink" Target="http://120.52.51.13/web.cecs.pdx.edu/~walpole/class/cs510/papers/11.pdf" TargetMode="External"/><Relationship Id="rId4" Type="http://schemas.openxmlformats.org/officeDocument/2006/relationships/hyperlink" Target="http://www.cs.rochester.edu/~scott/papers/1996_PODC_queues.pdf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jikexueyuan.com/project/cplusplus-concurrency-action/" TargetMode="External"/><Relationship Id="rId2" Type="http://schemas.openxmlformats.org/officeDocument/2006/relationships/hyperlink" Target="http://courses.csail.mit.edu/6.852/08/papers/lists-book-chapter.pdf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46826262" TargetMode="External"/><Relationship Id="rId3" Type="http://schemas.openxmlformats.org/officeDocument/2006/relationships/hyperlink" Target="https://github.com/cameron314/concurrentqueue" TargetMode="External"/><Relationship Id="rId7" Type="http://schemas.openxmlformats.org/officeDocument/2006/relationships/hyperlink" Target="https://github.com/MengRao/WFMPMC" TargetMode="External"/><Relationship Id="rId2" Type="http://schemas.openxmlformats.org/officeDocument/2006/relationships/hyperlink" Target="https://www.boost.org/doc/libs/1_69_0/doc/html/lockf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kyes.me/2016/11/01/disruptor.html" TargetMode="External"/><Relationship Id="rId5" Type="http://schemas.openxmlformats.org/officeDocument/2006/relationships/hyperlink" Target="https://zhuanlan.zhihu.com/p/23863915" TargetMode="External"/><Relationship Id="rId4" Type="http://schemas.openxmlformats.org/officeDocument/2006/relationships/hyperlink" Target="https://github.com/LMAX-Exchange/disruptor" TargetMode="Externa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touyun/lock-free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无锁队列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HSAE - Wuhan · </a:t>
            </a:r>
            <a:r>
              <a:rPr lang="zh-CN" altLang="en-US" dirty="0"/>
              <a:t>张轶 </a:t>
            </a:r>
            <a:r>
              <a:rPr lang="en-US" altLang="zh-CN" dirty="0"/>
              <a:t>· github.com/mutouyun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堵塞算法的</a:t>
            </a:r>
            <a:r>
              <a:rPr lang="zh-CN" altLang="en-US" dirty="0"/>
              <a:t>演进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24714025"/>
              </p:ext>
            </p:extLst>
          </p:nvPr>
        </p:nvGraphicFramePr>
        <p:xfrm>
          <a:off x="2031471" y="1960240"/>
          <a:ext cx="8125883" cy="449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非堵塞算法的演进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Wait-Free</a:t>
            </a:r>
            <a:r>
              <a:rPr lang="zh-CN" altLang="en-US" dirty="0"/>
              <a:t>（无等待）</a:t>
            </a:r>
            <a:endParaRPr lang="en-US" altLang="zh-CN" dirty="0"/>
          </a:p>
          <a:p>
            <a:pPr lvl="1"/>
            <a:r>
              <a:rPr lang="zh-CN" altLang="en-US" dirty="0"/>
              <a:t>每个线程的每一次调用都可以在有限的步骤内结束</a:t>
            </a:r>
            <a:endParaRPr lang="en-US" altLang="zh-CN" dirty="0"/>
          </a:p>
          <a:p>
            <a:r>
              <a:rPr lang="en-US" altLang="zh-CN" dirty="0"/>
              <a:t>Lock-Free</a:t>
            </a:r>
            <a:r>
              <a:rPr lang="zh-CN" altLang="en-US" dirty="0"/>
              <a:t>（无锁）</a:t>
            </a:r>
            <a:endParaRPr lang="en-US" altLang="zh-CN" dirty="0"/>
          </a:p>
          <a:p>
            <a:pPr lvl="1"/>
            <a:r>
              <a:rPr lang="zh-CN" altLang="en-US" dirty="0"/>
              <a:t>必然有一个线程能够在有限步内完成操作</a:t>
            </a:r>
            <a:endParaRPr lang="en-US" altLang="zh-CN" dirty="0"/>
          </a:p>
          <a:p>
            <a:r>
              <a:rPr lang="en-US" altLang="zh-CN" dirty="0"/>
              <a:t>Obstruction-Free</a:t>
            </a:r>
            <a:r>
              <a:rPr lang="zh-CN" altLang="en-US" dirty="0"/>
              <a:t>（无干扰）</a:t>
            </a:r>
            <a:endParaRPr lang="en-US" altLang="zh-CN" dirty="0"/>
          </a:p>
          <a:p>
            <a:pPr lvl="1"/>
            <a:r>
              <a:rPr lang="zh-CN" altLang="en-US" dirty="0"/>
              <a:t>在任何时间点，一个孤立运行线程的每一个操作可以在有限步之内</a:t>
            </a:r>
            <a:r>
              <a:rPr lang="zh-CN" altLang="en-US" dirty="0" smtClean="0"/>
              <a:t>结束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9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演进条件</a:t>
            </a:r>
            <a:r>
              <a:rPr lang="en-US" altLang="zh-CN" dirty="0"/>
              <a:t>*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979407"/>
              </p:ext>
            </p:extLst>
          </p:nvPr>
        </p:nvGraphicFramePr>
        <p:xfrm>
          <a:off x="1217613" y="1828800"/>
          <a:ext cx="9753600" cy="433650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4550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independent</a:t>
                      </a:r>
                    </a:p>
                    <a:p>
                      <a:pPr algn="ctr"/>
                      <a:r>
                        <a:rPr lang="en-US" altLang="zh-CN" dirty="0"/>
                        <a:t>non-blocking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dependent</a:t>
                      </a:r>
                    </a:p>
                    <a:p>
                      <a:pPr algn="ctr"/>
                      <a:r>
                        <a:rPr lang="en-US" altLang="zh-CN" dirty="0"/>
                        <a:t>non-blocking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dependent</a:t>
                      </a:r>
                    </a:p>
                    <a:p>
                      <a:pPr algn="ctr"/>
                      <a:r>
                        <a:rPr lang="en-US" altLang="zh-CN" dirty="0"/>
                        <a:t>blocking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5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every method</a:t>
                      </a:r>
                    </a:p>
                    <a:p>
                      <a:pPr algn="ctr"/>
                      <a:r>
                        <a:rPr lang="en-US" altLang="zh-CN" b="1" dirty="0"/>
                        <a:t>makes progress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Wait-Free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Obstruction-Free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Starvation-Free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5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some method</a:t>
                      </a:r>
                    </a:p>
                    <a:p>
                      <a:pPr algn="ctr"/>
                      <a:r>
                        <a:rPr lang="en-US" altLang="zh-CN" b="1" dirty="0"/>
                        <a:t>makes progress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Lock-Free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Deadlock-Free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D53EF83-4201-4160-BD79-F1B853DD0592}"/>
              </a:ext>
            </a:extLst>
          </p:cNvPr>
          <p:cNvSpPr txBox="1"/>
          <p:nvPr/>
        </p:nvSpPr>
        <p:spPr>
          <a:xfrm>
            <a:off x="1216919" y="6398569"/>
            <a:ext cx="6803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/>
              <a:t>* </a:t>
            </a:r>
            <a:r>
              <a:rPr lang="en-US" altLang="zh-CN" sz="1000" dirty="0">
                <a:hlinkClick r:id="rId2"/>
              </a:rPr>
              <a:t>On the Nature of Progress - Maurice Herlihy, Nir Shavit</a:t>
            </a:r>
            <a:r>
              <a:rPr lang="en-US" altLang="zh-CN" sz="1000" dirty="0"/>
              <a:t> -</a:t>
            </a:r>
            <a:r>
              <a:rPr lang="zh-CN" altLang="en-US" sz="1000" dirty="0"/>
              <a:t> </a:t>
            </a:r>
            <a:r>
              <a:rPr lang="en-US" altLang="zh-CN" sz="1000" dirty="0"/>
              <a:t>Fig. 1. The “Periodic Table” of Progress Conditions</a:t>
            </a:r>
          </a:p>
        </p:txBody>
      </p:sp>
    </p:spTree>
    <p:extLst>
      <p:ext uri="{BB962C8B-B14F-4D97-AF65-F5344CB8AC3E}">
        <p14:creationId xmlns:p14="http://schemas.microsoft.com/office/powerpoint/2010/main" val="311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D030BE-F31B-4B96-9549-BA2AD725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并发的正确性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8D75704-9072-4EDC-97A4-2B03C25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13</a:t>
            </a:fld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DA512E0C-CD4F-4369-A533-F56759C051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06982"/>
              </p:ext>
            </p:extLst>
          </p:nvPr>
        </p:nvGraphicFramePr>
        <p:xfrm>
          <a:off x="3580172" y="1948444"/>
          <a:ext cx="5028480" cy="421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" name="Image" r:id="rId3" imgW="5587200" imgH="4685400" progId="Photoshop.Image.20">
                  <p:embed/>
                </p:oleObj>
              </mc:Choice>
              <mc:Fallback>
                <p:oleObj name="Image" r:id="rId3" imgW="5587200" imgH="468540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0172" y="1948444"/>
                        <a:ext cx="5028480" cy="421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0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D030BE-F31B-4B96-9549-BA2AD725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并发的正确性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8D75704-9072-4EDC-97A4-2B03C25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14</a:t>
            </a:fld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7FBA89DC-7263-4C84-86C3-4F36C17F5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666737"/>
              </p:ext>
            </p:extLst>
          </p:nvPr>
        </p:nvGraphicFramePr>
        <p:xfrm>
          <a:off x="3580172" y="1948444"/>
          <a:ext cx="5028480" cy="421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" name="Image" r:id="rId3" imgW="5587200" imgH="4685400" progId="Photoshop.Image.20">
                  <p:embed/>
                </p:oleObj>
              </mc:Choice>
              <mc:Fallback>
                <p:oleObj name="Image" r:id="rId3" imgW="5587200" imgH="468540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0172" y="1948444"/>
                        <a:ext cx="5028480" cy="421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6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并发的正确性</a:t>
            </a:r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静态一致性</a:t>
            </a:r>
            <a:endParaRPr lang="en-US" altLang="zh-CN" dirty="0"/>
          </a:p>
          <a:p>
            <a:pPr lvl="1"/>
            <a:r>
              <a:rPr lang="zh-CN" altLang="en-US" dirty="0"/>
              <a:t>由一系列</a:t>
            </a:r>
            <a:r>
              <a:rPr lang="zh-CN" altLang="en-US" b="1" dirty="0"/>
              <a:t>静止状态</a:t>
            </a:r>
            <a:r>
              <a:rPr lang="zh-CN" altLang="en-US" dirty="0"/>
              <a:t>（无未决调用）分隔开的方法调用，应呈现出与按照它们实时调用次序相同的执行效果</a:t>
            </a:r>
            <a:endParaRPr lang="en-US" altLang="zh-CN" dirty="0"/>
          </a:p>
          <a:p>
            <a:r>
              <a:rPr lang="zh-CN" altLang="en-US" dirty="0"/>
              <a:t>顺序一致性</a:t>
            </a:r>
            <a:endParaRPr lang="en-US" altLang="zh-CN" dirty="0"/>
          </a:p>
          <a:p>
            <a:pPr lvl="1"/>
            <a:r>
              <a:rPr lang="zh-CN" altLang="en-US" dirty="0"/>
              <a:t>方法调用应呈现出按照</a:t>
            </a:r>
            <a:r>
              <a:rPr lang="zh-CN" altLang="en-US" b="1" dirty="0"/>
              <a:t>程序次序</a:t>
            </a:r>
            <a:r>
              <a:rPr lang="zh-CN" altLang="en-US" dirty="0"/>
              <a:t>调用的执行效果</a:t>
            </a:r>
            <a:endParaRPr lang="en-US" altLang="zh-CN" dirty="0"/>
          </a:p>
          <a:p>
            <a:r>
              <a:rPr lang="zh-CN" altLang="en-US" dirty="0"/>
              <a:t>可线性化性</a:t>
            </a:r>
            <a:endParaRPr lang="en-US" altLang="zh-CN" dirty="0"/>
          </a:p>
          <a:p>
            <a:pPr lvl="1"/>
            <a:r>
              <a:rPr lang="zh-CN" altLang="en-US" dirty="0"/>
              <a:t>每个方法调用都应该呈现出一种与它的调用和响应之间的</a:t>
            </a:r>
            <a:r>
              <a:rPr lang="zh-CN" altLang="en-US" b="1" dirty="0"/>
              <a:t>某个时刻</a:t>
            </a:r>
            <a:r>
              <a:rPr lang="zh-CN" altLang="en-US" dirty="0"/>
              <a:t>的行为相同的瞬时效果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5854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/>
              <a:t>* </a:t>
            </a:r>
            <a:r>
              <a:rPr lang="en-US" altLang="zh-CN" sz="1000" dirty="0">
                <a:hlinkClick r:id="rId3"/>
              </a:rPr>
              <a:t>The Art of Multiprocessor Programming</a:t>
            </a:r>
            <a:r>
              <a:rPr lang="zh-CN" altLang="en-US" sz="1000" dirty="0">
                <a:hlinkClick r:id="rId3"/>
              </a:rPr>
              <a:t> </a:t>
            </a:r>
            <a:r>
              <a:rPr lang="en-US" altLang="zh-CN" sz="1000" dirty="0">
                <a:hlinkClick r:id="rId3"/>
              </a:rPr>
              <a:t>- Maurice Herlihy, Nir Shavit</a:t>
            </a:r>
            <a:r>
              <a:rPr lang="en-US" altLang="zh-CN" sz="1000" dirty="0"/>
              <a:t> -</a:t>
            </a:r>
            <a:r>
              <a:rPr lang="zh-CN" altLang="en-US" sz="1000" dirty="0"/>
              <a:t> </a:t>
            </a:r>
            <a:r>
              <a:rPr lang="en-US" altLang="zh-CN" sz="1000" dirty="0"/>
              <a:t>3 Concurrent Objects</a:t>
            </a:r>
          </a:p>
        </p:txBody>
      </p:sp>
    </p:spTree>
    <p:extLst>
      <p:ext uri="{BB962C8B-B14F-4D97-AF65-F5344CB8AC3E}">
        <p14:creationId xmlns:p14="http://schemas.microsoft.com/office/powerpoint/2010/main" val="27709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7614" y="2060848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addr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value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7614" y="2060848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CAS_v2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addr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T&amp; 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value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expected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Fetch Add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B069124-32F8-43E3-887C-809C82A92628}"/>
              </a:ext>
            </a:extLst>
          </p:cNvPr>
          <p:cNvSpPr/>
          <p:nvPr/>
        </p:nvSpPr>
        <p:spPr>
          <a:xfrm>
            <a:off x="1217614" y="2047457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 smtClea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FetchAdd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33C1BF7-B459-48E2-BA45-8F2754810857}"/>
              </a:ext>
            </a:extLst>
          </p:cNvPr>
          <p:cNvSpPr/>
          <p:nvPr/>
        </p:nvSpPr>
        <p:spPr>
          <a:xfrm>
            <a:off x="1701924" y="2362451"/>
            <a:ext cx="2304256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5844890" y="3429000"/>
            <a:ext cx="2481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race condition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4673">
            <a:off x="3903333" y="2257904"/>
            <a:ext cx="2158730" cy="1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Fetch Add with CAS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19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BEB0423-C8C3-4382-AC80-E2B8A4C46BA1}"/>
              </a:ext>
            </a:extLst>
          </p:cNvPr>
          <p:cNvSpPr/>
          <p:nvPr/>
        </p:nvSpPr>
        <p:spPr>
          <a:xfrm>
            <a:off x="1756176" y="3177973"/>
            <a:ext cx="4608512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270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192967D-775B-4E1E-B542-E84566BA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C42E1E9-3959-436B-805B-3E3F4F329B05}"/>
              </a:ext>
            </a:extLst>
          </p:cNvPr>
          <p:cNvSpPr txBox="1"/>
          <p:nvPr/>
        </p:nvSpPr>
        <p:spPr>
          <a:xfrm>
            <a:off x="2193344" y="3258184"/>
            <a:ext cx="780213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一个程序员碰到了一个问题，他决定用多线程来解决。现在两个他问题了有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73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8EC8DA-8B20-4C5A-A4B3-A4CB89C6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/>
              <a:t>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C8F1F9B-3F08-4FB4-A42B-626500D6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20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0EF1D8A-D1B6-46D3-9569-BA74EB5E7451}"/>
              </a:ext>
            </a:extLst>
          </p:cNvPr>
          <p:cNvSpPr/>
          <p:nvPr/>
        </p:nvSpPr>
        <p:spPr>
          <a:xfrm>
            <a:off x="1217614" y="2060848"/>
            <a:ext cx="83750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desired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 order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memory_order_seq_cst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noexcept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&gt;::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expected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desired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 order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memory_order_seq_cst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noexcept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8EC8DA-8B20-4C5A-A4B3-A4CB89C6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中的原子操作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18BB08-B30D-423E-B97D-85827142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store/load</a:t>
            </a:r>
          </a:p>
          <a:p>
            <a:r>
              <a:rPr lang="en-US" altLang="zh-CN" dirty="0"/>
              <a:t>fetch_add/sub/and/or/xor</a:t>
            </a:r>
          </a:p>
          <a:p>
            <a:r>
              <a:rPr lang="en-US" altLang="zh-CN" dirty="0"/>
              <a:t>exchange</a:t>
            </a:r>
          </a:p>
          <a:p>
            <a:r>
              <a:rPr lang="en-US" altLang="zh-CN" dirty="0"/>
              <a:t>compare_exchange_weak/strong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C8F1F9B-3F08-4FB4-A42B-626500D6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5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基于链表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队列节点的定义</a:t>
            </a:r>
          </a:p>
        </p:txBody>
      </p:sp>
      <p:sp>
        <p:nvSpPr>
          <p:cNvPr id="32" name="矩形 31"/>
          <p:cNvSpPr/>
          <p:nvPr/>
        </p:nvSpPr>
        <p:spPr>
          <a:xfrm>
            <a:off x="1217614" y="2060848"/>
            <a:ext cx="5596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    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8EE3DA5-BC90-463C-8975-CA79AB59BEFB}"/>
              </a:ext>
            </a:extLst>
          </p:cNvPr>
          <p:cNvSpPr/>
          <p:nvPr/>
        </p:nvSpPr>
        <p:spPr>
          <a:xfrm>
            <a:off x="1989956" y="3736281"/>
            <a:ext cx="4824534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678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队列节点的定义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24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D636FD7-C80F-4B0B-9F3C-48DE794086C7}"/>
              </a:ext>
            </a:extLst>
          </p:cNvPr>
          <p:cNvSpPr/>
          <p:nvPr/>
        </p:nvSpPr>
        <p:spPr>
          <a:xfrm>
            <a:off x="1217614" y="2066485"/>
            <a:ext cx="609282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queue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dummy_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......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重新定义</a:t>
            </a:r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25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D9C1457A-E59B-4CF2-8394-E41E2640DC32}"/>
              </a:ext>
            </a:extLst>
          </p:cNvPr>
          <p:cNvCxnSpPr/>
          <p:nvPr/>
        </p:nvCxnSpPr>
        <p:spPr>
          <a:xfrm flipH="1" flipV="1">
            <a:off x="8173564" y="2540774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6688206A-6A89-49AA-A71D-1CD39764532B}"/>
              </a:ext>
            </a:extLst>
          </p:cNvPr>
          <p:cNvSpPr txBox="1"/>
          <p:nvPr/>
        </p:nvSpPr>
        <p:spPr>
          <a:xfrm>
            <a:off x="7676472" y="2136638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2F51A36E-F889-4ED1-A175-87FA1609AF91}"/>
              </a:ext>
            </a:extLst>
          </p:cNvPr>
          <p:cNvCxnSpPr>
            <a:cxnSpLocks/>
          </p:cNvCxnSpPr>
          <p:nvPr/>
        </p:nvCxnSpPr>
        <p:spPr>
          <a:xfrm>
            <a:off x="8576292" y="2537782"/>
            <a:ext cx="727506" cy="7913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3843F619-43A4-48A5-A189-C2D2F300D9CA}"/>
              </a:ext>
            </a:extLst>
          </p:cNvPr>
          <p:cNvSpPr/>
          <p:nvPr/>
        </p:nvSpPr>
        <p:spPr>
          <a:xfrm>
            <a:off x="9223891" y="3320588"/>
            <a:ext cx="358842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20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784E-6 2.22222E-6 L 0.13506 2.22222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559E-6 3.7037E-7 L 0.13545 -0.000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0307E-6 2.22222E-6 L 0.13688 0.0004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7437E-7 -1.11111E-6 L 0.13689 -0.0002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3553E-6 2.59259E-6 L 0.13688 -0.00023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15" grpId="0" animBg="1"/>
      <p:bldP spid="15" grpId="1" animBg="1"/>
      <p:bldP spid="31" grpId="0"/>
      <p:bldP spid="31" grpId="1"/>
      <p:bldP spid="32" grpId="0"/>
      <p:bldP spid="36" grpId="0" animBg="1"/>
      <p:bldP spid="16" grpId="0" animBg="1"/>
      <p:bldP spid="16" grpId="1" animBg="1"/>
      <p:bldP spid="16" grpId="2" animBg="1"/>
      <p:bldP spid="16" grpId="3" animBg="1"/>
      <p:bldP spid="18" grpId="0" animBg="1"/>
      <p:bldP spid="18" grpId="1" animBg="1"/>
      <p:bldP spid="37" grpId="0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9B328C3-0859-45D8-B5EA-3AADC4AE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SPSC Queue push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0C088BD4-DE33-4668-BDFA-C40313FA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26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D08AFDF-7389-42B0-B288-6C2885AA6309}"/>
              </a:ext>
            </a:extLst>
          </p:cNvPr>
          <p:cNvSpPr/>
          <p:nvPr/>
        </p:nvSpPr>
        <p:spPr>
          <a:xfrm>
            <a:off x="1217614" y="2060848"/>
            <a:ext cx="678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9B328C3-0859-45D8-B5EA-3AADC4AE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</a:t>
            </a:r>
            <a:r>
              <a:rPr lang="en-US" altLang="zh-CN" dirty="0" smtClean="0"/>
              <a:t>Queue pop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0C088BD4-DE33-4668-BDFA-C40313FA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60928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dummy_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delete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23736" y="3727403"/>
            <a:ext cx="1656184" cy="34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18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B1D5A4-5C6A-4A6C-A973-A3447C06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5A10BC06-E65B-4436-A3C5-071D48E4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28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3402B9C-BF3D-4FBE-8845-8A1D6E0CF4A9}"/>
              </a:ext>
            </a:extLst>
          </p:cNvPr>
          <p:cNvSpPr/>
          <p:nvPr/>
        </p:nvSpPr>
        <p:spPr>
          <a:xfrm>
            <a:off x="4438228" y="2564906"/>
            <a:ext cx="306034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A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3D83D5D-AC98-40BC-A5CF-CC9C6D43E10D}"/>
              </a:ext>
            </a:extLst>
          </p:cNvPr>
          <p:cNvSpPr/>
          <p:nvPr/>
        </p:nvSpPr>
        <p:spPr>
          <a:xfrm>
            <a:off x="4438228" y="2564905"/>
            <a:ext cx="306034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B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76A7CFA-6A29-410E-927D-908E45CA4322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F4744E1-6B43-4180-AFAB-B5643305531F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D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B9E49102-CAD1-42DC-930B-DD4F98113A66}"/>
              </a:ext>
            </a:extLst>
          </p:cNvPr>
          <p:cNvCxnSpPr>
            <a:cxnSpLocks/>
          </p:cNvCxnSpPr>
          <p:nvPr/>
        </p:nvCxnSpPr>
        <p:spPr>
          <a:xfrm>
            <a:off x="3574132" y="285293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5D1CB96-E9C0-4B1A-9AB8-9681FFD00CA5}"/>
              </a:ext>
            </a:extLst>
          </p:cNvPr>
          <p:cNvSpPr txBox="1"/>
          <p:nvPr/>
        </p:nvSpPr>
        <p:spPr>
          <a:xfrm>
            <a:off x="2649005" y="2682120"/>
            <a:ext cx="8531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cursor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7D13026-3C81-4D58-BB1E-7B722E86D36F}"/>
              </a:ext>
            </a:extLst>
          </p:cNvPr>
          <p:cNvSpPr txBox="1"/>
          <p:nvPr/>
        </p:nvSpPr>
        <p:spPr>
          <a:xfrm>
            <a:off x="3506991" y="2151264"/>
            <a:ext cx="85792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/>
              <a:t>free</a:t>
            </a:r>
            <a:r>
              <a:rPr lang="zh-CN" altLang="en-US" b="1" dirty="0"/>
              <a:t>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058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-8.62204E-7 0.0840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08403 L -8.62204E-7 0.1680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-8.62204E-7 0.0840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16806 L -8.62204E-7 0.250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.08403 L -8.62204E-7 0.1680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2.22222E-6 L 2.0448E-6 0.0840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11" grpId="0" animBg="1"/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B1D5A4-5C6A-4A6C-A973-A3447C06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一个简单的池分配器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5A10BC06-E65B-4436-A3C5-071D48E4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29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3402B9C-BF3D-4FBE-8845-8A1D6E0CF4A9}"/>
              </a:ext>
            </a:extLst>
          </p:cNvPr>
          <p:cNvSpPr/>
          <p:nvPr/>
        </p:nvSpPr>
        <p:spPr>
          <a:xfrm>
            <a:off x="4438228" y="4287218"/>
            <a:ext cx="306034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A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3D83D5D-AC98-40BC-A5CF-CC9C6D43E10D}"/>
              </a:ext>
            </a:extLst>
          </p:cNvPr>
          <p:cNvSpPr/>
          <p:nvPr/>
        </p:nvSpPr>
        <p:spPr>
          <a:xfrm>
            <a:off x="4438228" y="3711154"/>
            <a:ext cx="306034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B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76A7CFA-6A29-410E-927D-908E45CA4322}"/>
              </a:ext>
            </a:extLst>
          </p:cNvPr>
          <p:cNvSpPr/>
          <p:nvPr/>
        </p:nvSpPr>
        <p:spPr>
          <a:xfrm>
            <a:off x="4438228" y="3140968"/>
            <a:ext cx="3060340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F4744E1-6B43-4180-AFAB-B5643305531F}"/>
              </a:ext>
            </a:extLst>
          </p:cNvPr>
          <p:cNvSpPr/>
          <p:nvPr/>
        </p:nvSpPr>
        <p:spPr>
          <a:xfrm>
            <a:off x="4438228" y="2564904"/>
            <a:ext cx="3060340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1E1E1E"/>
                </a:solidFill>
              </a:rPr>
              <a:t>D</a:t>
            </a:r>
            <a:endParaRPr lang="zh-CN" altLang="en-US" sz="2400" dirty="0">
              <a:solidFill>
                <a:srgbClr val="1E1E1E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B9E49102-CAD1-42DC-930B-DD4F98113A66}"/>
              </a:ext>
            </a:extLst>
          </p:cNvPr>
          <p:cNvCxnSpPr>
            <a:cxnSpLocks/>
          </p:cNvCxnSpPr>
          <p:nvPr/>
        </p:nvCxnSpPr>
        <p:spPr>
          <a:xfrm>
            <a:off x="3574132" y="285293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5D1CB96-E9C0-4B1A-9AB8-9681FFD00CA5}"/>
              </a:ext>
            </a:extLst>
          </p:cNvPr>
          <p:cNvSpPr txBox="1"/>
          <p:nvPr/>
        </p:nvSpPr>
        <p:spPr>
          <a:xfrm>
            <a:off x="2649005" y="2682120"/>
            <a:ext cx="8531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cursor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7D13026-3C81-4D58-BB1E-7B722E86D36F}"/>
              </a:ext>
            </a:extLst>
          </p:cNvPr>
          <p:cNvSpPr txBox="1"/>
          <p:nvPr/>
        </p:nvSpPr>
        <p:spPr>
          <a:xfrm>
            <a:off x="3506991" y="2151264"/>
            <a:ext cx="97654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/>
              <a:t>alloc</a:t>
            </a:r>
            <a:r>
              <a:rPr lang="zh-CN" altLang="en-US" b="1" dirty="0"/>
              <a:t>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217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0 L 0.00026 -0.0833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1.85185E-6 L -6.19953E-7 -0.0831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3.7037E-7 L -6.19953E-7 -0.0840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0831 L -0.00013 -0.1664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16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08403 L -1.3467E-6 -0.1671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2204E-7 -0.16713 L 0.00026 -0.2504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一个普通的队列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EEECEC-C89C-4478-8C71-77809506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一个简单的池分配器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1A2787FC-73E6-45BA-B14C-3383CF0E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D3DC92A-BF1A-486A-928D-4DDE22EF0948}"/>
              </a:ext>
            </a:extLst>
          </p:cNvPr>
          <p:cNvSpPr/>
          <p:nvPr/>
        </p:nvSpPr>
        <p:spPr>
          <a:xfrm>
            <a:off x="1217614" y="2060848"/>
            <a:ext cx="60928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union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......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alloc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&amp;&amp;...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&amp;((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 smtClea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MPMC alloc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&amp;&amp;...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&amp;((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 smtClea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(&amp;(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1701924" y="2918483"/>
            <a:ext cx="784887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208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alloc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8C947FB-DA7A-45AD-8D88-77C1A41FDD1E}"/>
              </a:ext>
            </a:extLst>
          </p:cNvPr>
          <p:cNvSpPr/>
          <p:nvPr/>
        </p:nvSpPr>
        <p:spPr>
          <a:xfrm>
            <a:off x="1217614" y="2057784"/>
            <a:ext cx="95580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&amp;((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forward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)...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9167" y="3199406"/>
            <a:ext cx="784887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821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952652-B215-4487-B195-5E1BCF4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SPSC/MPMC </a:t>
            </a:r>
            <a:r>
              <a:rPr lang="en-US" altLang="zh-CN" dirty="0"/>
              <a:t>free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7CAFB11C-76E8-4A56-8035-2348807B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34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2EA0081-29DF-40FB-8E97-B716796FC0AB}"/>
              </a:ext>
            </a:extLst>
          </p:cNvPr>
          <p:cNvSpPr/>
          <p:nvPr/>
        </p:nvSpPr>
        <p:spPr>
          <a:xfrm>
            <a:off x="1217614" y="2060848"/>
            <a:ext cx="81171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temp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reinterpret_cast&lt;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cursor_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3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ABA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9930" y="3139822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782018" y="3498716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646114" y="339070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204629" y="387307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65058" y="4449136"/>
            <a:ext cx="10791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cursor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2670604" y="3147245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462692" y="3506139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17614" y="3286350"/>
            <a:ext cx="11721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alloc...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331372" y="3138676"/>
            <a:ext cx="1080120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3"/>
          </p:cNvCxnSpPr>
          <p:nvPr/>
        </p:nvCxnSpPr>
        <p:spPr>
          <a:xfrm>
            <a:off x="3742570" y="2273214"/>
            <a:ext cx="577843" cy="2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63428" y="2060848"/>
            <a:ext cx="10791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cursor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987556" y="2057765"/>
            <a:ext cx="54505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其它线程</a:t>
            </a:r>
            <a:r>
              <a:rPr lang="en-US" altLang="zh-CN" sz="2400" dirty="0" smtClean="0"/>
              <a:t>pop</a:t>
            </a:r>
            <a:r>
              <a:rPr lang="zh-CN" altLang="en-US" sz="2400" dirty="0" smtClean="0"/>
              <a:t>了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，又</a:t>
            </a:r>
            <a:r>
              <a:rPr lang="en-US" altLang="zh-CN" sz="2400" dirty="0" smtClean="0"/>
              <a:t>push</a:t>
            </a:r>
            <a:r>
              <a:rPr lang="zh-CN" altLang="en-US" sz="2400" dirty="0" smtClean="0"/>
              <a:t>了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81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9315E-7 -2.59259E-6 L -0.00039 -0.1794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248E-6 3.33333E-6 L -3.2248E-6 -0.1784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3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794 L 8.96067E-7 -2.59259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1" animBg="1"/>
      <p:bldP spid="15" grpId="2" animBg="1"/>
      <p:bldP spid="15" grpId="3" animBg="1"/>
      <p:bldP spid="18" grpId="0" animBg="1"/>
      <p:bldP spid="20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</a:t>
            </a:r>
            <a:r>
              <a:rPr lang="zh-CN" altLang="en-US" dirty="0" smtClean="0"/>
              <a:t>指针（</a:t>
            </a:r>
            <a:r>
              <a:rPr lang="en-US" altLang="zh-CN" dirty="0" smtClean="0"/>
              <a:t>Tagged pointer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2089879"/>
            <a:ext cx="7923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: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: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tagged_ptr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: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operator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标签指针（</a:t>
            </a:r>
            <a:r>
              <a:rPr lang="en-US" altLang="zh-CN" dirty="0"/>
              <a:t>Tagged pointer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7614" y="1989995"/>
            <a:ext cx="60928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 smtClea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tagged_factor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0x00000000fffffffful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incr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0x0000000100000000ul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tagged_factor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0x0000fffffffffffful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incr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0x0001000000000000ul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0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标签指针（</a:t>
            </a:r>
            <a:r>
              <a:rPr lang="en-US" altLang="zh-CN" dirty="0"/>
              <a:t>Tagged pointer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1857013"/>
            <a:ext cx="9145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Bytes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sizeof(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mask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tagged_factor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Bytes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incr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tagged_factor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Bytes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incr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(reinterpret_cast&lt;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7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标签指针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39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D3DC92A-BF1A-486A-928D-4DDE22EF0948}"/>
              </a:ext>
            </a:extLst>
          </p:cNvPr>
          <p:cNvSpPr/>
          <p:nvPr/>
        </p:nvSpPr>
        <p:spPr>
          <a:xfrm>
            <a:off x="1217614" y="2060848"/>
            <a:ext cx="5380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union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tagged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*&gt;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tagged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*&gt;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cursor_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push </a:t>
            </a:r>
            <a:r>
              <a:rPr lang="en-US" altLang="zh-CN" dirty="0"/>
              <a:t>&amp; pop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2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784E-6 2.22222E-6 L 0.13506 2.22222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6559E-6 3.7037E-7 L 0.13545 -0.000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3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B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0307E-6 2.22222E-6 L 0.13688 0.0004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7437E-7 -1.11111E-6 L 0.13689 -0.0002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F1F6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1F6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  <p:bldP spid="31" grpId="0"/>
      <p:bldP spid="32" grpId="0"/>
      <p:bldP spid="36" grpId="0" animBg="1"/>
      <p:bldP spid="16" grpId="0" animBg="1"/>
      <p:bldP spid="16" grpId="1" animBg="1"/>
      <p:bldP spid="16" grpId="2" animBg="1"/>
      <p:bldP spid="18" grpId="0" animBg="1"/>
      <p:bldP spid="1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D08AFDF-7389-42B0-B288-6C2885AA6309}"/>
              </a:ext>
            </a:extLst>
          </p:cNvPr>
          <p:cNvSpPr/>
          <p:nvPr/>
        </p:nvSpPr>
        <p:spPr>
          <a:xfrm>
            <a:off x="1217614" y="2060848"/>
            <a:ext cx="67809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allocator_.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1701924" y="2924944"/>
            <a:ext cx="2448272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783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72272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5980" y="3195657"/>
            <a:ext cx="5544616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248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82611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710036" y="3755132"/>
            <a:ext cx="5040560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468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60848"/>
            <a:ext cx="89812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continue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3540">
            <a:off x="6021339" y="2333727"/>
            <a:ext cx="2158730" cy="19174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7534572" y="2060848"/>
            <a:ext cx="400622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若</a:t>
            </a:r>
            <a:r>
              <a:rPr lang="en-US" altLang="zh-CN" sz="2400" dirty="0" smtClean="0"/>
              <a:t>next</a:t>
            </a:r>
            <a:r>
              <a:rPr lang="zh-CN" altLang="en-US" sz="2400" dirty="0" smtClean="0"/>
              <a:t>的快照为空指针，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那么</a:t>
            </a:r>
            <a:r>
              <a:rPr lang="en-US" altLang="zh-CN" sz="2400" dirty="0" smtClean="0"/>
              <a:t>tail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快照一定是</a:t>
            </a:r>
            <a:r>
              <a:rPr lang="zh-CN" altLang="en-US" sz="2400" dirty="0"/>
              <a:t>尾结点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5980" y="5121487"/>
            <a:ext cx="7704856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7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16398" y="2060848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push_v3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alloc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exchange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1701924" y="2643304"/>
            <a:ext cx="4464496" cy="312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724">
            <a:off x="3876539" y="2579446"/>
            <a:ext cx="2158730" cy="19174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4953080" y="3998824"/>
            <a:ext cx="5447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为什么不先换掉</a:t>
            </a:r>
            <a:r>
              <a:rPr lang="en-US" altLang="zh-CN" sz="2400" dirty="0" smtClean="0"/>
              <a:t>tail</a:t>
            </a:r>
            <a:r>
              <a:rPr lang="zh-CN" altLang="en-US" sz="2400" dirty="0" smtClean="0"/>
              <a:t>，再把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挂上去呢？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96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push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75188" y="3140968"/>
            <a:ext cx="10801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4331372" y="3140968"/>
            <a:ext cx="108012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3467276" y="350100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15" idx="1"/>
          </p:cNvCxnSpPr>
          <p:nvPr/>
        </p:nvCxnSpPr>
        <p:spPr>
          <a:xfrm flipV="1">
            <a:off x="5123460" y="3499862"/>
            <a:ext cx="864096" cy="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87556" y="3139822"/>
            <a:ext cx="108012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H="1" flipV="1">
            <a:off x="3215248" y="3861048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5" idx="2"/>
          </p:cNvCxnSpPr>
          <p:nvPr/>
        </p:nvCxnSpPr>
        <p:spPr>
          <a:xfrm flipV="1">
            <a:off x="6527018" y="3859902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89050" y="4435966"/>
            <a:ext cx="994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head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216676" y="4435966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777332" y="3499862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7641428" y="339185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7641428" y="1416558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431204" y="1776598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295300" y="166858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45</a:t>
            </a:fld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F1503924-D555-4354-B65B-DCF43E769F0E}"/>
              </a:ext>
            </a:extLst>
          </p:cNvPr>
          <p:cNvCxnSpPr>
            <a:cxnSpLocks/>
          </p:cNvCxnSpPr>
          <p:nvPr/>
        </p:nvCxnSpPr>
        <p:spPr>
          <a:xfrm flipV="1">
            <a:off x="3667848" y="3897297"/>
            <a:ext cx="628944" cy="5386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8179895" y="2136638"/>
            <a:ext cx="59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869553" y="2712702"/>
            <a:ext cx="6206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tail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350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273E-6 2.22222E-6 L 1.68273E-6 0.25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502E-6 2.22222E-6 L -2.48502E-6 0.2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5022E-6 2.22222E-6 L -4.85022E-6 0.2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2" grpId="0"/>
      <p:bldP spid="36" grpId="0" animBg="1"/>
      <p:bldP spid="16" grpId="0" animBg="1"/>
      <p:bldP spid="18" grpId="0" animBg="1"/>
      <p:bldP spid="24" grpId="0"/>
      <p:bldP spid="24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6092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curr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{};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allocator_.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curr</a:t>
            </a:r>
            <a:r>
              <a:rPr lang="en-US" altLang="zh-CN" dirty="0" smtClean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zh-CN" altLang="zh-CN" sz="11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1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1701924" y="3203859"/>
            <a:ext cx="2952328" cy="576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929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73970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smtClea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smtClea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smtClea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83582">
            <a:off x="4074300" y="3566126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6023153" y="4653136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内存回收？</a:t>
            </a:r>
          </a:p>
        </p:txBody>
      </p:sp>
    </p:spTree>
    <p:extLst>
      <p:ext uri="{BB962C8B-B14F-4D97-AF65-F5344CB8AC3E}">
        <p14:creationId xmlns:p14="http://schemas.microsoft.com/office/powerpoint/2010/main" val="28461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C2482DB-E8EB-4554-9C2E-D4C6155B1943}"/>
              </a:ext>
            </a:extLst>
          </p:cNvPr>
          <p:cNvSpPr/>
          <p:nvPr/>
        </p:nvSpPr>
        <p:spPr>
          <a:xfrm>
            <a:off x="1217614" y="2060848"/>
            <a:ext cx="73970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719830" y="4029278"/>
            <a:ext cx="2942534" cy="301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002696" y="2120951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6166420" y="2204864"/>
            <a:ext cx="55707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考虑在获取数据之前，判断</a:t>
            </a:r>
            <a:r>
              <a:rPr lang="en-US" altLang="zh-CN" sz="2400" dirty="0" smtClean="0"/>
              <a:t>head </a:t>
            </a:r>
            <a:r>
              <a:rPr lang="en-US" altLang="zh-CN" sz="2400" dirty="0" smtClean="0"/>
              <a:t>!= tail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203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49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smtClea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4104456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861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单线程下的队列</a:t>
            </a:r>
          </a:p>
        </p:txBody>
      </p:sp>
      <p:sp>
        <p:nvSpPr>
          <p:cNvPr id="32" name="矩形 31"/>
          <p:cNvSpPr/>
          <p:nvPr/>
        </p:nvSpPr>
        <p:spPr>
          <a:xfrm>
            <a:off x="1217614" y="2060848"/>
            <a:ext cx="55968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     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smtClea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710036" y="4025143"/>
            <a:ext cx="5976664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187641" y="2631320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7102524" y="2693428"/>
            <a:ext cx="35702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这里的数据获取安全吗？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03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smtClea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allocator_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4104456" cy="321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074703" y="2350514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7390556" y="2420888"/>
            <a:ext cx="26468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判断失败怎么办？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44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MPMC queue pop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2003"/>
            <a:ext cx="90532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next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5980" y="3743158"/>
            <a:ext cx="5760640" cy="854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696">
            <a:off x="6279471" y="2333196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8038628" y="2403889"/>
            <a:ext cx="11368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helper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50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基于环形数组（缓冲区）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Ring buffer</a:t>
            </a:r>
            <a:r>
              <a:rPr lang="zh-CN" altLang="en-US" dirty="0" smtClean="0"/>
              <a:t>的优点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无需考虑内存的分配、释放（回收）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ABA</a:t>
            </a:r>
            <a:r>
              <a:rPr lang="zh-CN" altLang="en-US" dirty="0" smtClean="0"/>
              <a:t>问题（伪）</a:t>
            </a:r>
            <a:endParaRPr lang="en-US" altLang="zh-CN" dirty="0" smtClean="0"/>
          </a:p>
          <a:p>
            <a:r>
              <a:rPr lang="zh-CN" altLang="en-US" dirty="0" smtClean="0"/>
              <a:t>速度更快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SPSC ring 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read index</a:t>
            </a:r>
            <a:endParaRPr lang="zh-CN" altLang="en-US" sz="2400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write index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89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95 0.0002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3" grpId="0"/>
      <p:bldP spid="15" grpId="0"/>
      <p:bldP spid="15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ring 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7614" y="2086248"/>
            <a:ext cx="86112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qring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read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write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smtClean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noexcept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static_cast&lt;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1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ring </a:t>
            </a:r>
            <a:r>
              <a:rPr lang="en-US" altLang="zh-CN" dirty="0" smtClean="0"/>
              <a:t>queue </a:t>
            </a:r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ring queue </a:t>
            </a:r>
            <a:r>
              <a:rPr lang="en-US" altLang="zh-CN" dirty="0" smtClean="0"/>
              <a:t>pop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3128"/>
            <a:ext cx="77269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MPSC ring queue</a:t>
            </a:r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59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read index</a:t>
            </a:r>
            <a:endParaRPr lang="zh-CN" altLang="en-US" sz="2400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write index</a:t>
            </a:r>
            <a:endParaRPr lang="zh-CN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7028802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18562" y="444816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commit index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5237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Yet another implementation of a lock-free circular array </a:t>
            </a:r>
            <a:r>
              <a:rPr lang="en-US" altLang="zh-CN" sz="1000" dirty="0" smtClean="0">
                <a:hlinkClick r:id="rId2"/>
              </a:rPr>
              <a:t>queue - </a:t>
            </a:r>
            <a:r>
              <a:rPr lang="en-US" altLang="zh-CN" sz="1000" dirty="0">
                <a:hlinkClick r:id="rId2"/>
              </a:rPr>
              <a:t>Faustino Frechilla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38056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48148E-6 L 0.17909 0.0002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334E-6 3.7037E-7 L 0.17909 3.7037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95 0.00023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8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-0.00139 L -0.08791 -1.48148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4" y="6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08 3.7037E-7 L -0.15433 3.7037E-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7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/>
      <p:bldP spid="15" grpId="0"/>
      <p:bldP spid="15" grpId="1"/>
      <p:bldP spid="18" grpId="0"/>
      <p:bldP spid="18" grpId="2"/>
      <p:bldP spid="18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单线程下的</a:t>
            </a:r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7614" y="2060848"/>
            <a:ext cx="50928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node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3946"/>
            <a:ext cx="81891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qring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uint8_t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read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write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commit index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</a:t>
            </a:r>
            <a:r>
              <a:rPr lang="en-US" altLang="zh-CN" dirty="0" smtClean="0"/>
              <a:t>ring queue </a:t>
            </a:r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1252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1701923" y="2407769"/>
            <a:ext cx="8208913" cy="19187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284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</a:t>
            </a:r>
            <a:r>
              <a:rPr lang="en-US" altLang="zh-CN" dirty="0" smtClean="0"/>
              <a:t>ring queue </a:t>
            </a:r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1252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push_v1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1701923" y="4579216"/>
            <a:ext cx="8208913" cy="14147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7571734" y="4626999"/>
            <a:ext cx="23391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这里能无锁么？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6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 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822656" y="3303348"/>
            <a:ext cx="4122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A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926755" y="3301521"/>
            <a:ext cx="3609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B</a:t>
            </a:r>
            <a:endParaRPr lang="zh-CN" altLang="en-US" sz="2400" dirty="0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3790455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94216" y="444816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read index</a:t>
            </a:r>
            <a:endParaRPr lang="zh-CN" altLang="en-US" sz="2400" dirty="0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7028802" y="38720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8562" y="4448160"/>
            <a:ext cx="22204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commit index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7030516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34277" y="2135980"/>
            <a:ext cx="1792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write index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405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48148E-6 L 0.17909 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334E-6 3.7037E-7 L 0.17909 3.7037E-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48148E-6 L 0.26569 -1.48148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785E-6 3.7037E-7 L 0.26582 3.7037E-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-0.00139 L -0.08791 -1.48148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4" y="6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308 3.7037E-7 L -0.15433 3.7037E-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B0B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22222E-6 L 0.17726 2.22222E-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856E-6 -1.11111E-6 L 0.17726 0.00023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2 0.00069 L -0.08869 0.00069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9 0.00023 L -0.08856 0.00023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5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10" grpId="1" animBg="1"/>
      <p:bldP spid="10" grpId="2" animBg="1"/>
      <p:bldP spid="11" grpId="0" animBg="1"/>
      <p:bldP spid="11" grpId="1" animBg="1"/>
      <p:bldP spid="21" grpId="0"/>
      <p:bldP spid="23" grpId="0"/>
      <p:bldP spid="23" grpId="2"/>
      <p:bldP spid="27" grpId="0"/>
      <p:bldP spid="27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为元素添加完成标记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92724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invalid_index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numeric_limits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)()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rnode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 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atomic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uint64_t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f_ct_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commit flag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让成功的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继续工作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 dirty="0" smtClean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wt_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nxt_ct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5981" y="3743158"/>
            <a:ext cx="496855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7083535" y="2625007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7462564" y="2420888"/>
            <a:ext cx="449353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store</a:t>
            </a:r>
            <a:r>
              <a:rPr lang="zh-CN" altLang="en-US" sz="2400" dirty="0" smtClean="0"/>
              <a:t>生效之前，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同时只会有一个线程进入此区域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67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让成功的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继续工作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5980" y="4280033"/>
            <a:ext cx="8466374" cy="11521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9637">
            <a:off x="6987536" y="274247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7102524" y="2379779"/>
            <a:ext cx="487024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store</a:t>
            </a:r>
            <a:r>
              <a:rPr lang="zh-CN" altLang="en-US" sz="2400" dirty="0" smtClean="0"/>
              <a:t>生效之后，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通过</a:t>
            </a:r>
            <a:r>
              <a:rPr lang="en-US" altLang="zh-CN" sz="2400" dirty="0" smtClean="0"/>
              <a:t>CAS</a:t>
            </a:r>
            <a:r>
              <a:rPr lang="zh-CN" altLang="en-US" sz="2400" dirty="0" smtClean="0"/>
              <a:t>隔离掉更新</a:t>
            </a:r>
            <a:r>
              <a:rPr lang="en-US" altLang="zh-CN" sz="2400" dirty="0" smtClean="0"/>
              <a:t>wt</a:t>
            </a:r>
            <a:r>
              <a:rPr lang="zh-CN" altLang="en-US" sz="2400" dirty="0" smtClean="0"/>
              <a:t>的其它线程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51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让成功的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继续工作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0970"/>
            <a:ext cx="96544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push_v2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cur_ct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compare_exchange_strong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nxt_ct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4821821" y="5328476"/>
            <a:ext cx="490551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最终，只有一个线程</a:t>
            </a:r>
            <a:r>
              <a:rPr lang="zh-CN" altLang="en-US" sz="2400" dirty="0" smtClean="0"/>
              <a:t>能够</a:t>
            </a:r>
            <a:r>
              <a:rPr lang="zh-CN" altLang="en-US" sz="2400" dirty="0" smtClean="0"/>
              <a:t>执行</a:t>
            </a:r>
            <a:r>
              <a:rPr lang="en-US" altLang="zh-CN" sz="2400" dirty="0" smtClean="0"/>
              <a:t>store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5980" y="5373216"/>
            <a:ext cx="2520280" cy="335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260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MPSC ring queue </a:t>
            </a:r>
            <a:r>
              <a:rPr lang="en-US" altLang="zh-CN" dirty="0" smtClean="0"/>
              <a:t>pop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2054750"/>
            <a:ext cx="88790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pop_v1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205980" y="3199913"/>
            <a:ext cx="4680520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337">
            <a:off x="6680387" y="202034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8222289" y="2082895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又是活锁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69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让失败的</a:t>
            </a:r>
            <a:r>
              <a:rPr lang="en-US" altLang="zh-CN" dirty="0" smtClean="0"/>
              <a:t>pop</a:t>
            </a:r>
            <a:r>
              <a:rPr lang="zh-CN" altLang="en-US" dirty="0" smtClean="0"/>
              <a:t>继续工作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69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7614" y="1724030"/>
            <a:ext cx="100063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pop_v2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id_rd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compare_exchange_weak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cac_ct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invalid_index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......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D9AD85E-E915-4A4A-B2B7-C4C7E46A167C}"/>
              </a:ext>
            </a:extLst>
          </p:cNvPr>
          <p:cNvSpPr/>
          <p:nvPr/>
        </p:nvSpPr>
        <p:spPr>
          <a:xfrm>
            <a:off x="2710036" y="3415937"/>
            <a:ext cx="8064896" cy="1656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00AFAE0-71C2-40FB-BB3F-30BB479E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5025">
            <a:off x="7075338" y="1898883"/>
            <a:ext cx="2158730" cy="19174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43D1344-9D68-46B5-877A-7C9CEA03F80D}"/>
              </a:ext>
            </a:extLst>
          </p:cNvPr>
          <p:cNvSpPr txBox="1"/>
          <p:nvPr/>
        </p:nvSpPr>
        <p:spPr>
          <a:xfrm>
            <a:off x="8450961" y="1957956"/>
            <a:ext cx="11368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helper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81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单线程下的</a:t>
            </a:r>
            <a:r>
              <a:rPr lang="en-US" altLang="zh-CN" dirty="0"/>
              <a:t>push &amp; pop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17614" y="2060848"/>
            <a:ext cx="66769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head_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tail_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nullptr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temp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“Wait-free”MPMC ring 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593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66676" y="445070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r1</a:t>
            </a:r>
            <a:endParaRPr lang="zh-CN" altLang="en-US" sz="2400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089073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783540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w2</a:t>
            </a:r>
            <a:endParaRPr lang="zh-CN" altLang="en-US" sz="2400" dirty="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869160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45381" y="444816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r2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823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MengRao/WFMPMC: A bounded wait-free(almost) zero-copy MPMC queue written in C++11, which can also reside in SHM for IPC</a:t>
            </a:r>
            <a:endParaRPr lang="en-US" altLang="zh-CN" sz="1000" dirty="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032150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726139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077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11111E-6 L 0.17674 -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3.7037E-7 L 0.17661 0.000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-1.11111E-6 L 0.17674 -1.1111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01E-6 2.22222E-6 L 0.17661 0.000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ED9E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3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</a:t>
            </a:r>
            <a:r>
              <a:rPr lang="en-US" altLang="zh-CN" dirty="0" smtClean="0"/>
              <a:t>Wait-free”push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7614" y="2051854"/>
            <a:ext cx="82611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push_v3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wt_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cac_id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cac_id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cur_wt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cac_id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invalid_index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full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(~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cur_wt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1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</a:t>
            </a:r>
            <a:r>
              <a:rPr lang="en-US" altLang="zh-CN" dirty="0" smtClean="0"/>
              <a:t>Wait-free”pop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7614" y="2051854"/>
            <a:ext cx="82611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pop_v3</a:t>
            </a:r>
            <a:r>
              <a:rPr lang="en-US" altLang="zh-CN" kern="0" dirty="0" smtClean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rd_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fetch_add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block_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index_of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std::this_thread::yield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empty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auto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std::make_tuple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9C5D2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item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f_ct_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cur_rd 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elem_max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4B69C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ret</a:t>
            </a:r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“Wait-free”MPMC ring </a:t>
            </a:r>
            <a:r>
              <a:rPr lang="en-US" altLang="zh-CN" dirty="0" smtClean="0"/>
              <a:t>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3137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541149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649161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3251252" y="3136776"/>
            <a:ext cx="1080120" cy="72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1711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757173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8651852" y="3136776"/>
            <a:ext cx="1080120" cy="7200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790455" y="385939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66676" y="445070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r1</a:t>
            </a:r>
            <a:endParaRPr lang="zh-CN" altLang="en-US" sz="2400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8089073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783540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w2</a:t>
            </a:r>
            <a:endParaRPr lang="zh-CN" altLang="en-US" sz="2400" dirty="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869160" y="3856856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45381" y="4448160"/>
            <a:ext cx="447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r2</a:t>
            </a:r>
            <a:endParaRPr lang="zh-CN" altLang="en-US" sz="2400" dirty="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032150" y="2560712"/>
            <a:ext cx="171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726139" y="2135980"/>
            <a:ext cx="6110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97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-1.11111E-6 L 0.17674 -1.11111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56E-6 3.7037E-7 L 0.17661 0.000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0899E-6 2.22222E-6 L 0.09196 2.22222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6674E-6 -1.11111E-6 L 0.09235 0.000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497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/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55283" y="3216634"/>
            <a:ext cx="48782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严格来说，它们都不是</a:t>
            </a:r>
            <a:r>
              <a:rPr lang="en-US" altLang="zh-CN" sz="2400" dirty="0" smtClean="0"/>
              <a:t>lock-free</a:t>
            </a:r>
            <a:r>
              <a:rPr lang="zh-CN" altLang="en-US" sz="2400" dirty="0" smtClean="0"/>
              <a:t>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33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Lock-free MPMC </a:t>
            </a:r>
            <a:r>
              <a:rPr lang="en-US" altLang="zh-CN" dirty="0"/>
              <a:t>ring 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8" name="矩形 7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null</a:t>
              </a:r>
              <a:endParaRPr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9422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2133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tail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7099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null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null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4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Lock-free MPMC </a:t>
            </a:r>
            <a:r>
              <a:rPr lang="en-US" altLang="zh-CN" dirty="0"/>
              <a:t>ring 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8" name="矩形 7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null</a:t>
              </a:r>
              <a:endParaRPr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9422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tail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null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1143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Lock-free MPMC </a:t>
            </a:r>
            <a:r>
              <a:rPr lang="en-US" altLang="zh-CN" dirty="0"/>
              <a:t>ring 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45051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null</a:t>
              </a:r>
              <a:endParaRPr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7434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tail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null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37039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null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81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Lock-free MPMC </a:t>
            </a:r>
            <a:r>
              <a:rPr lang="en-US" altLang="zh-CN" dirty="0"/>
              <a:t>ring 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3992" y="3136776"/>
            <a:ext cx="7560840" cy="720080"/>
            <a:chOff x="2171132" y="3136776"/>
            <a:chExt cx="7560840" cy="720080"/>
          </a:xfrm>
        </p:grpSpPr>
        <p:sp>
          <p:nvSpPr>
            <p:cNvPr id="9" name="矩形 8"/>
            <p:cNvSpPr/>
            <p:nvPr/>
          </p:nvSpPr>
          <p:spPr>
            <a:xfrm>
              <a:off x="757173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86518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5125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1075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null</a:t>
              </a:r>
              <a:endParaRPr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3458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0145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tail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511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null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17113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331372" y="3136776"/>
              <a:ext cx="1080120" cy="7200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30634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null</a:t>
              </a:r>
              <a:endParaRPr lang="zh-CN" altLang="en-US" sz="2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5051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null</a:t>
              </a:r>
              <a:endParaRPr lang="zh-CN" altLang="en-US" sz="2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370393" y="3284450"/>
              <a:ext cx="68159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null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47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Lock-free MPMC </a:t>
            </a:r>
            <a:r>
              <a:rPr lang="en-US" altLang="zh-CN" dirty="0"/>
              <a:t>ring 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79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2422809-83B8-417B-889D-50F52DF77402}"/>
              </a:ext>
            </a:extLst>
          </p:cNvPr>
          <p:cNvSpPr txBox="1"/>
          <p:nvPr/>
        </p:nvSpPr>
        <p:spPr>
          <a:xfrm>
            <a:off x="1216919" y="6400800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hlinkClick r:id="rId2"/>
              </a:rPr>
              <a:t>Implementing Lock-Free Queues - John D. Valois</a:t>
            </a:r>
            <a:endParaRPr lang="en-US" altLang="zh-CN" sz="1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317748" y="3136776"/>
            <a:ext cx="7553329" cy="720080"/>
            <a:chOff x="2173147" y="3136776"/>
            <a:chExt cx="7553329" cy="720080"/>
          </a:xfrm>
        </p:grpSpPr>
        <p:sp>
          <p:nvSpPr>
            <p:cNvPr id="9" name="矩形 8"/>
            <p:cNvSpPr/>
            <p:nvPr/>
          </p:nvSpPr>
          <p:spPr>
            <a:xfrm>
              <a:off x="5411492" y="3136776"/>
              <a:ext cx="108012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91612" y="3136776"/>
              <a:ext cx="108012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646356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34580" y="3284450"/>
              <a:ext cx="9941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head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41210" y="3284450"/>
              <a:ext cx="62068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tail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7571731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329998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250519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173147" y="3136776"/>
              <a:ext cx="1080120" cy="7200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143925" y="4704096"/>
            <a:ext cx="61286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依赖能够同时更新相邻两个节点的</a:t>
            </a:r>
            <a:r>
              <a:rPr lang="en-US" altLang="zh-CN" sz="2400" dirty="0" smtClean="0"/>
              <a:t>(dw)CAS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63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Lock-Free</a:t>
            </a:r>
            <a:r>
              <a:rPr lang="zh-CN" altLang="en-US" dirty="0"/>
              <a:t>？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device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81</a:t>
            </a:fld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87369"/>
              </p:ext>
            </p:extLst>
          </p:nvPr>
        </p:nvGraphicFramePr>
        <p:xfrm>
          <a:off x="1780152" y="2348880"/>
          <a:ext cx="8628520" cy="302433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566394"/>
                <a:gridCol w="6062126"/>
              </a:tblGrid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Mainboard: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MSI B450M MORTAR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CPU: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QuadCore AMD Ryzen 5 1400, 3200 MHz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RAM: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16 GB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OS: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Ubuntu 18.04.2 LTS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Compiler: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800" u="none" strike="noStrike" dirty="0">
                          <a:effectLst/>
                        </a:rPr>
                        <a:t>Clang v8.0.0 (trunk 351033), -O2</a:t>
                      </a:r>
                      <a:endParaRPr lang="sv-SE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Test: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1AB39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int * </a:t>
                      </a:r>
                      <a:r>
                        <a:rPr lang="en-US" sz="1800" u="none" strike="noStrike" dirty="0" smtClean="0">
                          <a:effectLst/>
                        </a:rPr>
                        <a:t>8,064,000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6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SPSC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82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452490222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94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83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90503781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75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84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480515338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4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SPSC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85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381989697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86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SPMC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86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063098617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1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SPMC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87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791181627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90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SPMC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88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34510027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29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MPSC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89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188394317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75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2E2179EB-5F5D-49C0-A3A6-5670777C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无锁</a:t>
            </a:r>
            <a:r>
              <a:rPr lang="zh-CN" altLang="en-US" dirty="0" smtClean="0"/>
              <a:t>并发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192967D-775B-4E1E-B542-E84566BA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</a:t>
            </a:fld>
            <a:endParaRPr lang="zh-CN" altLang="en-US"/>
          </a:p>
        </p:txBody>
      </p:sp>
      <p:pic>
        <p:nvPicPr>
          <p:cNvPr id="1026" name="Picture 2" descr="https://pic4.zhimg.com/50/v2-7647030e5f17581e45a1ae4334c592ae_b.gif">
            <a:extLst>
              <a:ext uri="{FF2B5EF4-FFF2-40B4-BE49-F238E27FC236}">
                <a16:creationId xmlns:a16="http://schemas.microsoft.com/office/drawing/2014/main" xmlns="" id="{77CC3004-C0A0-46B2-8A73-BB7B34E9FE3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71" y="2464966"/>
            <a:ext cx="4682482" cy="228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MPMC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90</a:t>
            </a:fld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571325776"/>
              </p:ext>
            </p:extLst>
          </p:nvPr>
        </p:nvGraphicFramePr>
        <p:xfrm>
          <a:off x="1217612" y="1795477"/>
          <a:ext cx="9753600" cy="443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46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Anything Else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一些优化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算法改进</a:t>
            </a:r>
            <a:endParaRPr lang="en-US" altLang="zh-CN" dirty="0" smtClean="0"/>
          </a:p>
          <a:p>
            <a:r>
              <a:rPr lang="zh-CN" altLang="en-US" dirty="0" smtClean="0"/>
              <a:t>内存</a:t>
            </a:r>
            <a:r>
              <a:rPr lang="zh-CN" altLang="en-US" dirty="0"/>
              <a:t>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Memory Ordering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伪共享（</a:t>
            </a:r>
            <a:r>
              <a:rPr lang="en-US" altLang="zh-CN" dirty="0"/>
              <a:t>False Sharing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分支</a:t>
            </a:r>
            <a:r>
              <a:rPr lang="zh-CN" altLang="en-US" dirty="0" smtClean="0"/>
              <a:t>预测（</a:t>
            </a:r>
            <a:r>
              <a:rPr lang="en-US" altLang="zh-CN" dirty="0" smtClean="0"/>
              <a:t>likely</a:t>
            </a:r>
            <a:r>
              <a:rPr lang="zh-CN" altLang="en-US" dirty="0" smtClean="0"/>
              <a:t>、</a:t>
            </a:r>
            <a:r>
              <a:rPr lang="en-US" altLang="zh-CN" dirty="0"/>
              <a:t>unlikely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/>
              <a:t>	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无</a:t>
            </a:r>
            <a:r>
              <a:rPr lang="zh-CN" altLang="en-US" dirty="0">
                <a:hlinkClick r:id="rId2"/>
              </a:rPr>
              <a:t>锁队列的实现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酷 壳 </a:t>
            </a:r>
            <a:r>
              <a:rPr lang="en-US" altLang="zh-CN" dirty="0" smtClean="0">
                <a:hlinkClick r:id="rId2"/>
              </a:rPr>
              <a:t>– CoolShell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Yet another implementation of a lock-free circular array queue | </a:t>
            </a:r>
            <a:r>
              <a:rPr lang="en-US" altLang="zh-CN" dirty="0" smtClean="0">
                <a:hlinkClick r:id="rId3"/>
              </a:rPr>
              <a:t>CodeProject</a:t>
            </a:r>
            <a:endParaRPr lang="en-US" altLang="zh-CN" dirty="0" smtClean="0"/>
          </a:p>
          <a:p>
            <a:r>
              <a:rPr lang="zh-CN" altLang="en-US" dirty="0">
                <a:hlinkClick r:id="rId4"/>
              </a:rPr>
              <a:t>无锁数据结构（基础篇）：内存</a:t>
            </a:r>
            <a:r>
              <a:rPr lang="zh-CN" altLang="en-US" dirty="0" smtClean="0">
                <a:hlinkClick r:id="rId4"/>
              </a:rPr>
              <a:t>模型</a:t>
            </a:r>
            <a:endParaRPr lang="en-US" altLang="zh-CN" dirty="0" smtClean="0"/>
          </a:p>
          <a:p>
            <a:r>
              <a:rPr lang="zh-CN" altLang="en-US" dirty="0">
                <a:hlinkClick r:id="rId5"/>
              </a:rPr>
              <a:t>无锁数据结构（机制篇）：内存管理</a:t>
            </a:r>
            <a:r>
              <a:rPr lang="zh-CN" altLang="en-US" dirty="0" smtClean="0">
                <a:hlinkClick r:id="rId5"/>
              </a:rPr>
              <a:t>规则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Category: </a:t>
            </a:r>
            <a:r>
              <a:rPr lang="zh-CN" altLang="en-US" dirty="0">
                <a:hlinkClick r:id="rId6"/>
              </a:rPr>
              <a:t>并行编程 </a:t>
            </a:r>
            <a:r>
              <a:rPr lang="en-US" altLang="zh-CN" dirty="0">
                <a:hlinkClick r:id="rId6"/>
              </a:rPr>
              <a:t>- Yebangyu's Blog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17614" y="1828799"/>
            <a:ext cx="9753600" cy="4619627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Lock-Free Data </a:t>
            </a:r>
            <a:r>
              <a:rPr lang="en-US" altLang="zh-CN" dirty="0" smtClean="0">
                <a:hlinkClick r:id="rId2"/>
              </a:rPr>
              <a:t>Structures </a:t>
            </a:r>
            <a:r>
              <a:rPr lang="en-US" altLang="zh-CN" dirty="0">
                <a:hlinkClick r:id="rId2"/>
              </a:rPr>
              <a:t>- Andrei Alexandrescu</a:t>
            </a:r>
            <a:endParaRPr lang="en-US" altLang="zh-CN" dirty="0"/>
          </a:p>
          <a:p>
            <a:r>
              <a:rPr lang="en-US" altLang="zh-CN" dirty="0" smtClean="0">
                <a:hlinkClick r:id="rId3"/>
              </a:rPr>
              <a:t>Implementing </a:t>
            </a:r>
            <a:r>
              <a:rPr lang="en-US" altLang="zh-CN" dirty="0">
                <a:hlinkClick r:id="rId3"/>
              </a:rPr>
              <a:t>Lock-Free Queues - John D. </a:t>
            </a:r>
            <a:r>
              <a:rPr lang="en-US" altLang="zh-CN" dirty="0" smtClean="0">
                <a:hlinkClick r:id="rId3"/>
              </a:rPr>
              <a:t>Valois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Simple, Fast, and Practical Non-Blocking and Blocking Concurrent Queue Algorithms - Maged M. Michael, Michael L. </a:t>
            </a:r>
            <a:r>
              <a:rPr lang="en-US" altLang="zh-CN" dirty="0" smtClean="0">
                <a:hlinkClick r:id="rId4"/>
              </a:rPr>
              <a:t>Scott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Hazard Pointers: Safe memory reclamation for lock-free objects - Maged M. </a:t>
            </a:r>
            <a:r>
              <a:rPr lang="en-US" altLang="zh-CN" dirty="0" smtClean="0">
                <a:hlinkClick r:id="rId5"/>
              </a:rPr>
              <a:t>Michael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A Scalable Lock-free Stack Algorithm - Hendler D, Shavit N, Yerushalmi L</a:t>
            </a:r>
            <a:r>
              <a:rPr lang="en-US" altLang="zh-CN" dirty="0" smtClean="0">
                <a:hlinkClick r:id="rId6"/>
              </a:rPr>
              <a:t>.</a:t>
            </a:r>
            <a:endParaRPr lang="en-US" altLang="zh-CN" dirty="0" smtClean="0"/>
          </a:p>
          <a:p>
            <a:r>
              <a:rPr lang="en-US" altLang="zh-CN" dirty="0">
                <a:hlinkClick r:id="rId7"/>
              </a:rPr>
              <a:t>On the Nature of Progress - Maurice Herlihy, Nir Shavit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The </a:t>
            </a:r>
            <a:r>
              <a:rPr lang="en-US" altLang="zh-CN" dirty="0">
                <a:hlinkClick r:id="rId2"/>
              </a:rPr>
              <a:t>Art of Multiprocessor Programming - Maurice Herlihy, Nir </a:t>
            </a:r>
            <a:r>
              <a:rPr lang="en-US" altLang="zh-CN" dirty="0" smtClean="0">
                <a:hlinkClick r:id="rId2"/>
              </a:rPr>
              <a:t>Shavit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C++ Concurrency in Action - Anthony Williams, </a:t>
            </a:r>
            <a:r>
              <a:rPr lang="zh-CN" altLang="en-US" dirty="0">
                <a:hlinkClick r:id="rId3"/>
              </a:rPr>
              <a:t>陈晓伟（译）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Libraries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7614" y="1828799"/>
            <a:ext cx="9753600" cy="4619628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Chapter 22. Boost.Lockfree - </a:t>
            </a:r>
            <a:r>
              <a:rPr lang="en-US" altLang="zh-CN" dirty="0" smtClean="0">
                <a:hlinkClick r:id="rId2"/>
              </a:rPr>
              <a:t>1.69.0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cameron314/concurrentqueue: A fast multi-producer, multi-consumer lock-free </a:t>
            </a:r>
            <a:r>
              <a:rPr lang="en-US" altLang="zh-CN" dirty="0" smtClean="0">
                <a:hlinkClick r:id="rId3"/>
              </a:rPr>
              <a:t>concurrent </a:t>
            </a:r>
            <a:r>
              <a:rPr lang="en-US" altLang="zh-CN" dirty="0">
                <a:hlinkClick r:id="rId3"/>
              </a:rPr>
              <a:t>queue for C++</a:t>
            </a:r>
            <a:r>
              <a:rPr lang="en-US" altLang="zh-CN" dirty="0" smtClean="0">
                <a:hlinkClick r:id="rId3"/>
              </a:rPr>
              <a:t>11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LMAX-Exchange/disruptor: High Performance Inter-Thread Messaging </a:t>
            </a:r>
            <a:r>
              <a:rPr lang="en-US" altLang="zh-CN" dirty="0" smtClean="0">
                <a:hlinkClick r:id="rId4"/>
              </a:rPr>
              <a:t>Library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5"/>
              </a:rPr>
              <a:t>高性能队列</a:t>
            </a:r>
            <a:r>
              <a:rPr lang="en-US" altLang="zh-CN" dirty="0">
                <a:hlinkClick r:id="rId5"/>
              </a:rPr>
              <a:t>——Disruptor - </a:t>
            </a:r>
            <a:r>
              <a:rPr lang="zh-CN" altLang="en-US" dirty="0">
                <a:hlinkClick r:id="rId5"/>
              </a:rPr>
              <a:t>知</a:t>
            </a:r>
            <a:r>
              <a:rPr lang="zh-CN" altLang="en-US" dirty="0" smtClean="0">
                <a:hlinkClick r:id="rId5"/>
              </a:rPr>
              <a:t>乎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6"/>
              </a:rPr>
              <a:t>高效内存无锁队列 </a:t>
            </a:r>
            <a:r>
              <a:rPr lang="en-US" altLang="zh-CN" dirty="0" smtClean="0">
                <a:hlinkClick r:id="rId6"/>
              </a:rPr>
              <a:t>Disruptor | shanshanpt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MengRao/WFMPMC</a:t>
            </a:r>
            <a:r>
              <a:rPr lang="en-US" altLang="zh-CN" dirty="0">
                <a:hlinkClick r:id="rId7"/>
              </a:rPr>
              <a:t>: A bounded wait-free(almost) zero-copy MPMC queue written in C++</a:t>
            </a:r>
            <a:r>
              <a:rPr lang="en-US" altLang="zh-CN" dirty="0" smtClean="0">
                <a:hlinkClick r:id="rId7"/>
              </a:rPr>
              <a:t>11,</a:t>
            </a:r>
            <a:r>
              <a:rPr lang="en-US" altLang="zh-CN" dirty="0">
                <a:hlinkClick r:id="rId7"/>
              </a:rPr>
              <a:t> ……</a:t>
            </a:r>
            <a:r>
              <a:rPr lang="en-US" altLang="zh-CN" dirty="0" smtClean="0">
                <a:hlinkClick r:id="rId7"/>
              </a:rPr>
              <a:t> 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8"/>
              </a:rPr>
              <a:t>一个</a:t>
            </a:r>
            <a:r>
              <a:rPr lang="en-US" altLang="zh-CN" dirty="0">
                <a:hlinkClick r:id="rId8"/>
              </a:rPr>
              <a:t>Wait-Free MPMC</a:t>
            </a:r>
            <a:r>
              <a:rPr lang="zh-CN" altLang="en-US" dirty="0">
                <a:hlinkClick r:id="rId8"/>
              </a:rPr>
              <a:t>队列的实现 </a:t>
            </a:r>
            <a:r>
              <a:rPr lang="en-US" altLang="zh-CN" dirty="0">
                <a:hlinkClick r:id="rId8"/>
              </a:rPr>
              <a:t>- </a:t>
            </a:r>
            <a:r>
              <a:rPr lang="zh-CN" altLang="en-US" dirty="0">
                <a:hlinkClick r:id="rId8"/>
              </a:rPr>
              <a:t>知乎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mutouyun/lock-free</a:t>
            </a:r>
            <a:r>
              <a:rPr lang="en-US" altLang="zh-CN" dirty="0"/>
              <a:t>: lock-free queue </a:t>
            </a:r>
            <a:r>
              <a:rPr lang="en-US" altLang="zh-CN" dirty="0" smtClean="0"/>
              <a:t>demo</a:t>
            </a:r>
          </a:p>
          <a:p>
            <a:pPr lvl="1"/>
            <a:r>
              <a:rPr lang="en-US" altLang="zh-CN" dirty="0">
                <a:hlinkClick r:id="rId2"/>
              </a:rPr>
              <a:t>https://github.com/mutouyun/lock-free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altLang="zh-CN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045825" y="6448425"/>
            <a:ext cx="1143000" cy="180975"/>
          </a:xfrm>
        </p:spPr>
        <p:txBody>
          <a:bodyPr/>
          <a:lstStyle/>
          <a:p>
            <a:fld id="{F36C87F6-986D-49E6-AF40-1B3A1EE8064D}" type="slidenum">
              <a:rPr lang="en-US" altLang="zh-CN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World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C0AAE90-47C3-40A1-8017-32A7017B6A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0</TotalTime>
  <Words>4320</Words>
  <Application>Microsoft Office PowerPoint</Application>
  <PresentationFormat>自定义</PresentationFormat>
  <Paragraphs>948</Paragraphs>
  <Slides>98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10" baseType="lpstr">
      <vt:lpstr>等线</vt:lpstr>
      <vt:lpstr>宋体</vt:lpstr>
      <vt:lpstr>微软雅黑</vt:lpstr>
      <vt:lpstr>幼圆</vt:lpstr>
      <vt:lpstr>Arial</vt:lpstr>
      <vt:lpstr>Calibri</vt:lpstr>
      <vt:lpstr>Century Gothic</vt:lpstr>
      <vt:lpstr>Consolas</vt:lpstr>
      <vt:lpstr>Times New Roman</vt:lpstr>
      <vt:lpstr>Wingdings</vt:lpstr>
      <vt:lpstr>Continental_World_16x9</vt:lpstr>
      <vt:lpstr>Image</vt:lpstr>
      <vt:lpstr>无锁队列</vt:lpstr>
      <vt:lpstr>PowerPoint 演示文稿</vt:lpstr>
      <vt:lpstr>一个普通的队列</vt:lpstr>
      <vt:lpstr>push &amp; pop</vt:lpstr>
      <vt:lpstr>单线程下的队列</vt:lpstr>
      <vt:lpstr>单线程下的push &amp; pop</vt:lpstr>
      <vt:lpstr>单线程下的push &amp; pop</vt:lpstr>
      <vt:lpstr>Lock-Free？</vt:lpstr>
      <vt:lpstr>无锁并发？</vt:lpstr>
      <vt:lpstr>非堵塞算法的演进</vt:lpstr>
      <vt:lpstr>非堵塞算法的演进</vt:lpstr>
      <vt:lpstr>演进条件*</vt:lpstr>
      <vt:lpstr>并发的正确性</vt:lpstr>
      <vt:lpstr>并发的正确性</vt:lpstr>
      <vt:lpstr>并发的正确性*</vt:lpstr>
      <vt:lpstr>CAS</vt:lpstr>
      <vt:lpstr>CAS</vt:lpstr>
      <vt:lpstr>Fetch Add</vt:lpstr>
      <vt:lpstr>Fetch Add with CAS</vt:lpstr>
      <vt:lpstr>C++中的CAS</vt:lpstr>
      <vt:lpstr>C++中的原子操作</vt:lpstr>
      <vt:lpstr>基于链表</vt:lpstr>
      <vt:lpstr>队列节点的定义</vt:lpstr>
      <vt:lpstr>队列节点的定义</vt:lpstr>
      <vt:lpstr>重新定义push &amp; pop</vt:lpstr>
      <vt:lpstr>SPSC Queue push</vt:lpstr>
      <vt:lpstr>SPSC Queue pop</vt:lpstr>
      <vt:lpstr>一个简单的池分配器</vt:lpstr>
      <vt:lpstr>一个简单的池分配器</vt:lpstr>
      <vt:lpstr>一个简单的池分配器</vt:lpstr>
      <vt:lpstr>SPSC alloc</vt:lpstr>
      <vt:lpstr>MPMC alloc</vt:lpstr>
      <vt:lpstr>MPMC alloc</vt:lpstr>
      <vt:lpstr>SPSC/MPMC free</vt:lpstr>
      <vt:lpstr>ABA问题</vt:lpstr>
      <vt:lpstr>标签指针（Tagged pointer）</vt:lpstr>
      <vt:lpstr>标签指针（Tagged pointer）</vt:lpstr>
      <vt:lpstr>标签指针（Tagged pointer）</vt:lpstr>
      <vt:lpstr>使用标签指针</vt:lpstr>
      <vt:lpstr>MPMC queue push</vt:lpstr>
      <vt:lpstr>MPMC queue push</vt:lpstr>
      <vt:lpstr>MPMC queue push</vt:lpstr>
      <vt:lpstr>MPMC queue push</vt:lpstr>
      <vt:lpstr>MPMC queue push</vt:lpstr>
      <vt:lpstr>MPMC queue push</vt:lpstr>
      <vt:lpstr>MPMC queue pop</vt:lpstr>
      <vt:lpstr>MPMC queue pop</vt:lpstr>
      <vt:lpstr>MPMC queue pop</vt:lpstr>
      <vt:lpstr>MPMC queue pop</vt:lpstr>
      <vt:lpstr>MPMC queue pop</vt:lpstr>
      <vt:lpstr>MPMC queue pop</vt:lpstr>
      <vt:lpstr>MPMC queue pop</vt:lpstr>
      <vt:lpstr>基于环形数组（缓冲区）</vt:lpstr>
      <vt:lpstr>Ring buffer的优点</vt:lpstr>
      <vt:lpstr>SPSC ring queue</vt:lpstr>
      <vt:lpstr>SPSC ring queue</vt:lpstr>
      <vt:lpstr>SPSC ring queue push</vt:lpstr>
      <vt:lpstr>SPSC ring queue pop</vt:lpstr>
      <vt:lpstr>MPSC ring queue*</vt:lpstr>
      <vt:lpstr>MPSC ring queue</vt:lpstr>
      <vt:lpstr>MPSC ring queue push</vt:lpstr>
      <vt:lpstr>MPSC ring queue push</vt:lpstr>
      <vt:lpstr>MPSC ring queue push</vt:lpstr>
      <vt:lpstr>为元素添加完成标记</vt:lpstr>
      <vt:lpstr>让成功的push继续工作</vt:lpstr>
      <vt:lpstr>让成功的push继续工作</vt:lpstr>
      <vt:lpstr>让成功的push继续工作</vt:lpstr>
      <vt:lpstr>MPSC ring queue pop</vt:lpstr>
      <vt:lpstr>让失败的pop继续工作</vt:lpstr>
      <vt:lpstr>“Wait-free”MPMC ring queue*</vt:lpstr>
      <vt:lpstr>“Wait-free”push</vt:lpstr>
      <vt:lpstr>“Wait-free”pop</vt:lpstr>
      <vt:lpstr>“Wait-free”MPMC ring queue</vt:lpstr>
      <vt:lpstr>PowerPoint 演示文稿</vt:lpstr>
      <vt:lpstr>Lock-free MPMC ring queue*</vt:lpstr>
      <vt:lpstr>Lock-free MPMC ring queue*</vt:lpstr>
      <vt:lpstr>Lock-free MPMC ring queue*</vt:lpstr>
      <vt:lpstr>Lock-free MPMC ring queue*</vt:lpstr>
      <vt:lpstr>Lock-free MPMC ring queue*</vt:lpstr>
      <vt:lpstr>性能测试</vt:lpstr>
      <vt:lpstr>Test device</vt:lpstr>
      <vt:lpstr>SPSC Test</vt:lpstr>
      <vt:lpstr>SPSC Test</vt:lpstr>
      <vt:lpstr>SPSC Test</vt:lpstr>
      <vt:lpstr>SPSC Test</vt:lpstr>
      <vt:lpstr>SPMC Test</vt:lpstr>
      <vt:lpstr>SPMC Test</vt:lpstr>
      <vt:lpstr>SPMC Test</vt:lpstr>
      <vt:lpstr>MPSC Test</vt:lpstr>
      <vt:lpstr>MPMC Test</vt:lpstr>
      <vt:lpstr>Anything Else</vt:lpstr>
      <vt:lpstr>一些优化</vt:lpstr>
      <vt:lpstr>Reference</vt:lpstr>
      <vt:lpstr>Papers</vt:lpstr>
      <vt:lpstr>Books</vt:lpstr>
      <vt:lpstr>Libraries</vt:lpstr>
      <vt:lpstr>Codes</vt:lpstr>
      <vt:lpstr>Thanks！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2018-12-04T03:14:05Z</dcterms:created>
  <dcterms:modified xsi:type="dcterms:W3CDTF">2019-03-14T10:36:10Z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