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99"/>
  </p:notesMasterIdLst>
  <p:handoutMasterIdLst>
    <p:handoutMasterId r:id="rId100"/>
  </p:handoutMasterIdLst>
  <p:sldIdLst>
    <p:sldId id="256" r:id="rId3"/>
    <p:sldId id="284" r:id="rId4"/>
    <p:sldId id="265" r:id="rId5"/>
    <p:sldId id="273" r:id="rId6"/>
    <p:sldId id="266" r:id="rId7"/>
    <p:sldId id="267" r:id="rId8"/>
    <p:sldId id="280" r:id="rId9"/>
    <p:sldId id="257" r:id="rId10"/>
    <p:sldId id="283" r:id="rId11"/>
    <p:sldId id="262" r:id="rId12"/>
    <p:sldId id="272" r:id="rId13"/>
    <p:sldId id="271" r:id="rId14"/>
    <p:sldId id="287" r:id="rId15"/>
    <p:sldId id="288" r:id="rId16"/>
    <p:sldId id="275" r:id="rId17"/>
    <p:sldId id="264" r:id="rId18"/>
    <p:sldId id="364" r:id="rId19"/>
    <p:sldId id="276" r:id="rId20"/>
    <p:sldId id="274" r:id="rId21"/>
    <p:sldId id="286" r:id="rId22"/>
    <p:sldId id="285" r:id="rId23"/>
    <p:sldId id="258" r:id="rId24"/>
    <p:sldId id="277" r:id="rId25"/>
    <p:sldId id="278" r:id="rId26"/>
    <p:sldId id="281" r:id="rId27"/>
    <p:sldId id="279" r:id="rId28"/>
    <p:sldId id="282" r:id="rId29"/>
    <p:sldId id="289" r:id="rId30"/>
    <p:sldId id="290" r:id="rId31"/>
    <p:sldId id="291" r:id="rId32"/>
    <p:sldId id="292" r:id="rId33"/>
    <p:sldId id="372" r:id="rId34"/>
    <p:sldId id="373" r:id="rId35"/>
    <p:sldId id="293" r:id="rId36"/>
    <p:sldId id="298" r:id="rId37"/>
    <p:sldId id="294" r:id="rId38"/>
    <p:sldId id="305" r:id="rId39"/>
    <p:sldId id="306" r:id="rId40"/>
    <p:sldId id="307" r:id="rId41"/>
    <p:sldId id="308" r:id="rId42"/>
    <p:sldId id="310" r:id="rId43"/>
    <p:sldId id="314" r:id="rId44"/>
    <p:sldId id="315" r:id="rId45"/>
    <p:sldId id="323" r:id="rId46"/>
    <p:sldId id="324" r:id="rId47"/>
    <p:sldId id="317" r:id="rId48"/>
    <p:sldId id="319" r:id="rId49"/>
    <p:sldId id="321" r:id="rId50"/>
    <p:sldId id="320" r:id="rId51"/>
    <p:sldId id="365" r:id="rId52"/>
    <p:sldId id="366" r:id="rId53"/>
    <p:sldId id="322" r:id="rId54"/>
    <p:sldId id="259" r:id="rId55"/>
    <p:sldId id="325" r:id="rId56"/>
    <p:sldId id="326" r:id="rId57"/>
    <p:sldId id="327" r:id="rId58"/>
    <p:sldId id="328" r:id="rId59"/>
    <p:sldId id="329" r:id="rId60"/>
    <p:sldId id="331" r:id="rId61"/>
    <p:sldId id="332" r:id="rId62"/>
    <p:sldId id="367" r:id="rId63"/>
    <p:sldId id="333" r:id="rId64"/>
    <p:sldId id="368" r:id="rId65"/>
    <p:sldId id="335" r:id="rId66"/>
    <p:sldId id="336" r:id="rId67"/>
    <p:sldId id="337" r:id="rId68"/>
    <p:sldId id="369" r:id="rId69"/>
    <p:sldId id="338" r:id="rId70"/>
    <p:sldId id="339" r:id="rId71"/>
    <p:sldId id="342" r:id="rId72"/>
    <p:sldId id="343" r:id="rId73"/>
    <p:sldId id="344" r:id="rId74"/>
    <p:sldId id="346" r:id="rId75"/>
    <p:sldId id="345" r:id="rId76"/>
    <p:sldId id="347" r:id="rId77"/>
    <p:sldId id="348" r:id="rId78"/>
    <p:sldId id="349" r:id="rId79"/>
    <p:sldId id="370" r:id="rId80"/>
    <p:sldId id="371" r:id="rId81"/>
    <p:sldId id="261" r:id="rId82"/>
    <p:sldId id="350" r:id="rId83"/>
    <p:sldId id="351" r:id="rId84"/>
    <p:sldId id="352" r:id="rId85"/>
    <p:sldId id="353" r:id="rId86"/>
    <p:sldId id="355" r:id="rId87"/>
    <p:sldId id="356" r:id="rId88"/>
    <p:sldId id="358" r:id="rId89"/>
    <p:sldId id="359" r:id="rId90"/>
    <p:sldId id="260" r:id="rId91"/>
    <p:sldId id="301" r:id="rId92"/>
    <p:sldId id="361" r:id="rId93"/>
    <p:sldId id="303" r:id="rId94"/>
    <p:sldId id="360" r:id="rId95"/>
    <p:sldId id="362" r:id="rId96"/>
    <p:sldId id="363" r:id="rId97"/>
    <p:sldId id="302" r:id="rId9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39F"/>
    <a:srgbClr val="1E1E1E"/>
    <a:srgbClr val="BFBFBF"/>
    <a:srgbClr val="D9D9D9"/>
    <a:srgbClr val="F5F5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 autoAdjust="0"/>
    <p:restoredTop sz="90387" autoAdjust="0"/>
  </p:normalViewPr>
  <p:slideViewPr>
    <p:cSldViewPr>
      <p:cViewPr varScale="1">
        <p:scale>
          <a:sx n="103" d="100"/>
          <a:sy n="103" d="100"/>
        </p:scale>
        <p:origin x="864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74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handoutMaster" Target="handoutMasters/handoutMaster1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notesMaster" Target="notesMasters/notesMaster1.xml"/><Relationship Id="rId10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9-481E-8B48-ECECF0B1EB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F9-481E-8B48-ECECF0B1EB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F9-481E-8B48-ECECF0B1EB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spsc::queue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F9-481E-8B48-ECECF0B1EB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F9-481E-8B48-ECECF0B1EB8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8F9-481E-8B48-ECECF0B1EB8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F9-481E-8B48-ECECF0B1EB8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8F9-481E-8B48-ECECF0B1EB8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F9-481E-8B48-ECECF0B1EB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6152512"/>
        <c:axId val="276153072"/>
      </c:barChart>
      <c:catAx>
        <c:axId val="2761525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6153072"/>
        <c:crosses val="autoZero"/>
        <c:auto val="1"/>
        <c:lblAlgn val="ctr"/>
        <c:lblOffset val="100"/>
        <c:noMultiLvlLbl val="0"/>
      </c:catAx>
      <c:valAx>
        <c:axId val="27615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15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Sheet1!$B$2:$B$101</c:f>
              <c:numCache>
                <c:formatCode>General</c:formatCode>
                <c:ptCount val="100"/>
                <c:pt idx="0">
                  <c:v>5351</c:v>
                </c:pt>
                <c:pt idx="1">
                  <c:v>4638</c:v>
                </c:pt>
                <c:pt idx="2">
                  <c:v>5470</c:v>
                </c:pt>
                <c:pt idx="3">
                  <c:v>4897</c:v>
                </c:pt>
                <c:pt idx="4">
                  <c:v>3807</c:v>
                </c:pt>
                <c:pt idx="5">
                  <c:v>5726</c:v>
                </c:pt>
                <c:pt idx="6">
                  <c:v>5552</c:v>
                </c:pt>
                <c:pt idx="7">
                  <c:v>5406</c:v>
                </c:pt>
                <c:pt idx="8">
                  <c:v>4361</c:v>
                </c:pt>
                <c:pt idx="9">
                  <c:v>6095</c:v>
                </c:pt>
                <c:pt idx="10">
                  <c:v>5727</c:v>
                </c:pt>
                <c:pt idx="11">
                  <c:v>5582</c:v>
                </c:pt>
                <c:pt idx="12">
                  <c:v>5659</c:v>
                </c:pt>
                <c:pt idx="13">
                  <c:v>5416</c:v>
                </c:pt>
                <c:pt idx="14">
                  <c:v>4997</c:v>
                </c:pt>
                <c:pt idx="15">
                  <c:v>5444</c:v>
                </c:pt>
                <c:pt idx="16">
                  <c:v>5069</c:v>
                </c:pt>
                <c:pt idx="17">
                  <c:v>4632</c:v>
                </c:pt>
                <c:pt idx="18">
                  <c:v>5330</c:v>
                </c:pt>
                <c:pt idx="19">
                  <c:v>4688</c:v>
                </c:pt>
                <c:pt idx="20">
                  <c:v>4897</c:v>
                </c:pt>
                <c:pt idx="21">
                  <c:v>5695</c:v>
                </c:pt>
                <c:pt idx="22">
                  <c:v>5231</c:v>
                </c:pt>
                <c:pt idx="23">
                  <c:v>5503</c:v>
                </c:pt>
                <c:pt idx="24">
                  <c:v>5865</c:v>
                </c:pt>
                <c:pt idx="25">
                  <c:v>5629</c:v>
                </c:pt>
                <c:pt idx="26">
                  <c:v>4546</c:v>
                </c:pt>
                <c:pt idx="27">
                  <c:v>4294</c:v>
                </c:pt>
                <c:pt idx="28">
                  <c:v>4632</c:v>
                </c:pt>
                <c:pt idx="29">
                  <c:v>4455</c:v>
                </c:pt>
                <c:pt idx="30">
                  <c:v>5519</c:v>
                </c:pt>
                <c:pt idx="31">
                  <c:v>4631</c:v>
                </c:pt>
                <c:pt idx="32">
                  <c:v>4675</c:v>
                </c:pt>
                <c:pt idx="33">
                  <c:v>6226</c:v>
                </c:pt>
                <c:pt idx="34">
                  <c:v>4740</c:v>
                </c:pt>
                <c:pt idx="35">
                  <c:v>5240</c:v>
                </c:pt>
                <c:pt idx="36">
                  <c:v>4796</c:v>
                </c:pt>
                <c:pt idx="37">
                  <c:v>5466</c:v>
                </c:pt>
                <c:pt idx="38">
                  <c:v>5880</c:v>
                </c:pt>
                <c:pt idx="39">
                  <c:v>5478</c:v>
                </c:pt>
                <c:pt idx="40">
                  <c:v>5421</c:v>
                </c:pt>
                <c:pt idx="41">
                  <c:v>4206</c:v>
                </c:pt>
                <c:pt idx="42">
                  <c:v>4787</c:v>
                </c:pt>
                <c:pt idx="43">
                  <c:v>5558</c:v>
                </c:pt>
                <c:pt idx="44">
                  <c:v>4845</c:v>
                </c:pt>
                <c:pt idx="45">
                  <c:v>5929</c:v>
                </c:pt>
                <c:pt idx="46">
                  <c:v>5489</c:v>
                </c:pt>
                <c:pt idx="47">
                  <c:v>5619</c:v>
                </c:pt>
                <c:pt idx="48">
                  <c:v>6000</c:v>
                </c:pt>
                <c:pt idx="49">
                  <c:v>5315</c:v>
                </c:pt>
                <c:pt idx="50">
                  <c:v>5635</c:v>
                </c:pt>
                <c:pt idx="51">
                  <c:v>3506</c:v>
                </c:pt>
                <c:pt idx="52">
                  <c:v>4241</c:v>
                </c:pt>
                <c:pt idx="53">
                  <c:v>3477</c:v>
                </c:pt>
                <c:pt idx="54">
                  <c:v>3779</c:v>
                </c:pt>
                <c:pt idx="55">
                  <c:v>3404</c:v>
                </c:pt>
                <c:pt idx="56">
                  <c:v>4139</c:v>
                </c:pt>
                <c:pt idx="57">
                  <c:v>5706</c:v>
                </c:pt>
                <c:pt idx="58">
                  <c:v>3503</c:v>
                </c:pt>
                <c:pt idx="59">
                  <c:v>3641</c:v>
                </c:pt>
                <c:pt idx="60">
                  <c:v>3531</c:v>
                </c:pt>
                <c:pt idx="61">
                  <c:v>4337</c:v>
                </c:pt>
                <c:pt idx="62">
                  <c:v>5767</c:v>
                </c:pt>
                <c:pt idx="63">
                  <c:v>4145</c:v>
                </c:pt>
                <c:pt idx="64">
                  <c:v>3746</c:v>
                </c:pt>
                <c:pt idx="65">
                  <c:v>4907</c:v>
                </c:pt>
                <c:pt idx="66">
                  <c:v>3478</c:v>
                </c:pt>
                <c:pt idx="67">
                  <c:v>3734</c:v>
                </c:pt>
                <c:pt idx="68">
                  <c:v>4558</c:v>
                </c:pt>
                <c:pt idx="69">
                  <c:v>6324</c:v>
                </c:pt>
                <c:pt idx="70">
                  <c:v>3843</c:v>
                </c:pt>
                <c:pt idx="71">
                  <c:v>3460</c:v>
                </c:pt>
                <c:pt idx="72">
                  <c:v>4566</c:v>
                </c:pt>
                <c:pt idx="73">
                  <c:v>3230</c:v>
                </c:pt>
                <c:pt idx="74">
                  <c:v>3826</c:v>
                </c:pt>
                <c:pt idx="75">
                  <c:v>4172</c:v>
                </c:pt>
                <c:pt idx="76">
                  <c:v>4485</c:v>
                </c:pt>
                <c:pt idx="77">
                  <c:v>3659</c:v>
                </c:pt>
                <c:pt idx="78">
                  <c:v>4576</c:v>
                </c:pt>
                <c:pt idx="79">
                  <c:v>3506</c:v>
                </c:pt>
                <c:pt idx="80">
                  <c:v>4095</c:v>
                </c:pt>
                <c:pt idx="81">
                  <c:v>3353</c:v>
                </c:pt>
                <c:pt idx="82">
                  <c:v>3445</c:v>
                </c:pt>
                <c:pt idx="83">
                  <c:v>4842</c:v>
                </c:pt>
                <c:pt idx="84">
                  <c:v>3124</c:v>
                </c:pt>
                <c:pt idx="85">
                  <c:v>3507</c:v>
                </c:pt>
                <c:pt idx="86">
                  <c:v>5798</c:v>
                </c:pt>
                <c:pt idx="87">
                  <c:v>4511</c:v>
                </c:pt>
                <c:pt idx="88">
                  <c:v>5131</c:v>
                </c:pt>
                <c:pt idx="89">
                  <c:v>5157</c:v>
                </c:pt>
                <c:pt idx="90">
                  <c:v>5988</c:v>
                </c:pt>
                <c:pt idx="91">
                  <c:v>5928</c:v>
                </c:pt>
                <c:pt idx="92">
                  <c:v>6145</c:v>
                </c:pt>
                <c:pt idx="93">
                  <c:v>4447</c:v>
                </c:pt>
                <c:pt idx="94">
                  <c:v>6024</c:v>
                </c:pt>
                <c:pt idx="95">
                  <c:v>4935</c:v>
                </c:pt>
                <c:pt idx="96">
                  <c:v>4286</c:v>
                </c:pt>
                <c:pt idx="97">
                  <c:v>5201</c:v>
                </c:pt>
                <c:pt idx="98">
                  <c:v>4577</c:v>
                </c:pt>
                <c:pt idx="99">
                  <c:v>5319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94-4A8C-80A7-9F06C9F3A7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Sheet1!$C$2:$C$101</c:f>
              <c:numCache>
                <c:formatCode>General</c:formatCode>
                <c:ptCount val="100"/>
                <c:pt idx="0">
                  <c:v>3646</c:v>
                </c:pt>
                <c:pt idx="1">
                  <c:v>3961</c:v>
                </c:pt>
                <c:pt idx="2">
                  <c:v>3889</c:v>
                </c:pt>
                <c:pt idx="3">
                  <c:v>3582</c:v>
                </c:pt>
                <c:pt idx="4">
                  <c:v>2880</c:v>
                </c:pt>
                <c:pt idx="5">
                  <c:v>2997</c:v>
                </c:pt>
                <c:pt idx="6">
                  <c:v>3538</c:v>
                </c:pt>
                <c:pt idx="7">
                  <c:v>3296</c:v>
                </c:pt>
                <c:pt idx="8">
                  <c:v>2454</c:v>
                </c:pt>
                <c:pt idx="9">
                  <c:v>3055</c:v>
                </c:pt>
                <c:pt idx="10">
                  <c:v>3855</c:v>
                </c:pt>
                <c:pt idx="11">
                  <c:v>2508</c:v>
                </c:pt>
                <c:pt idx="12">
                  <c:v>4857</c:v>
                </c:pt>
                <c:pt idx="13">
                  <c:v>4678</c:v>
                </c:pt>
                <c:pt idx="14">
                  <c:v>3467</c:v>
                </c:pt>
                <c:pt idx="15">
                  <c:v>4180</c:v>
                </c:pt>
                <c:pt idx="16">
                  <c:v>3271</c:v>
                </c:pt>
                <c:pt idx="17">
                  <c:v>3394</c:v>
                </c:pt>
                <c:pt idx="18">
                  <c:v>3116</c:v>
                </c:pt>
                <c:pt idx="19">
                  <c:v>3868</c:v>
                </c:pt>
                <c:pt idx="20">
                  <c:v>2766</c:v>
                </c:pt>
                <c:pt idx="21">
                  <c:v>3824</c:v>
                </c:pt>
                <c:pt idx="22">
                  <c:v>3745</c:v>
                </c:pt>
                <c:pt idx="23">
                  <c:v>4180</c:v>
                </c:pt>
                <c:pt idx="24">
                  <c:v>4025</c:v>
                </c:pt>
                <c:pt idx="25">
                  <c:v>4274</c:v>
                </c:pt>
                <c:pt idx="26">
                  <c:v>3827</c:v>
                </c:pt>
                <c:pt idx="27">
                  <c:v>4210</c:v>
                </c:pt>
                <c:pt idx="28">
                  <c:v>4585</c:v>
                </c:pt>
                <c:pt idx="29">
                  <c:v>4132</c:v>
                </c:pt>
                <c:pt idx="30">
                  <c:v>3346</c:v>
                </c:pt>
                <c:pt idx="31">
                  <c:v>3522</c:v>
                </c:pt>
                <c:pt idx="32">
                  <c:v>2522</c:v>
                </c:pt>
                <c:pt idx="33">
                  <c:v>3737</c:v>
                </c:pt>
                <c:pt idx="34">
                  <c:v>3658</c:v>
                </c:pt>
                <c:pt idx="35">
                  <c:v>3781</c:v>
                </c:pt>
                <c:pt idx="36">
                  <c:v>2950</c:v>
                </c:pt>
                <c:pt idx="37">
                  <c:v>3108</c:v>
                </c:pt>
                <c:pt idx="38">
                  <c:v>4112</c:v>
                </c:pt>
                <c:pt idx="39">
                  <c:v>2938</c:v>
                </c:pt>
                <c:pt idx="40">
                  <c:v>4037</c:v>
                </c:pt>
                <c:pt idx="41">
                  <c:v>3820</c:v>
                </c:pt>
                <c:pt idx="42">
                  <c:v>4039</c:v>
                </c:pt>
                <c:pt idx="43">
                  <c:v>3739</c:v>
                </c:pt>
                <c:pt idx="44">
                  <c:v>3165</c:v>
                </c:pt>
                <c:pt idx="45">
                  <c:v>3617</c:v>
                </c:pt>
                <c:pt idx="46">
                  <c:v>3897</c:v>
                </c:pt>
                <c:pt idx="47">
                  <c:v>3680</c:v>
                </c:pt>
                <c:pt idx="48">
                  <c:v>4530</c:v>
                </c:pt>
                <c:pt idx="49">
                  <c:v>3711</c:v>
                </c:pt>
                <c:pt idx="50">
                  <c:v>4333</c:v>
                </c:pt>
                <c:pt idx="51">
                  <c:v>3835</c:v>
                </c:pt>
                <c:pt idx="52">
                  <c:v>3023</c:v>
                </c:pt>
                <c:pt idx="53">
                  <c:v>4167</c:v>
                </c:pt>
                <c:pt idx="54">
                  <c:v>2775</c:v>
                </c:pt>
                <c:pt idx="55">
                  <c:v>3130</c:v>
                </c:pt>
                <c:pt idx="56">
                  <c:v>3205</c:v>
                </c:pt>
                <c:pt idx="57">
                  <c:v>3395</c:v>
                </c:pt>
                <c:pt idx="58">
                  <c:v>3813</c:v>
                </c:pt>
                <c:pt idx="59">
                  <c:v>4025</c:v>
                </c:pt>
                <c:pt idx="60">
                  <c:v>3848</c:v>
                </c:pt>
                <c:pt idx="61">
                  <c:v>4096</c:v>
                </c:pt>
                <c:pt idx="62">
                  <c:v>2875</c:v>
                </c:pt>
                <c:pt idx="63">
                  <c:v>3890</c:v>
                </c:pt>
                <c:pt idx="64">
                  <c:v>4232</c:v>
                </c:pt>
                <c:pt idx="65">
                  <c:v>3855</c:v>
                </c:pt>
                <c:pt idx="66">
                  <c:v>2923</c:v>
                </c:pt>
                <c:pt idx="67">
                  <c:v>3534</c:v>
                </c:pt>
                <c:pt idx="68">
                  <c:v>3982</c:v>
                </c:pt>
                <c:pt idx="69">
                  <c:v>3783</c:v>
                </c:pt>
                <c:pt idx="70">
                  <c:v>4070</c:v>
                </c:pt>
                <c:pt idx="71">
                  <c:v>3488</c:v>
                </c:pt>
                <c:pt idx="72">
                  <c:v>3814</c:v>
                </c:pt>
                <c:pt idx="73">
                  <c:v>2550</c:v>
                </c:pt>
                <c:pt idx="74">
                  <c:v>4092</c:v>
                </c:pt>
                <c:pt idx="75">
                  <c:v>3422</c:v>
                </c:pt>
                <c:pt idx="76">
                  <c:v>3636</c:v>
                </c:pt>
                <c:pt idx="77">
                  <c:v>4011</c:v>
                </c:pt>
                <c:pt idx="78">
                  <c:v>2925</c:v>
                </c:pt>
                <c:pt idx="79">
                  <c:v>3988</c:v>
                </c:pt>
                <c:pt idx="80">
                  <c:v>3534</c:v>
                </c:pt>
                <c:pt idx="81">
                  <c:v>3229</c:v>
                </c:pt>
                <c:pt idx="82">
                  <c:v>3479</c:v>
                </c:pt>
                <c:pt idx="83">
                  <c:v>3391</c:v>
                </c:pt>
                <c:pt idx="84">
                  <c:v>2987</c:v>
                </c:pt>
                <c:pt idx="85">
                  <c:v>3507</c:v>
                </c:pt>
                <c:pt idx="86">
                  <c:v>3329</c:v>
                </c:pt>
                <c:pt idx="87">
                  <c:v>3263</c:v>
                </c:pt>
                <c:pt idx="88">
                  <c:v>4532</c:v>
                </c:pt>
                <c:pt idx="89">
                  <c:v>3333</c:v>
                </c:pt>
                <c:pt idx="90">
                  <c:v>2866</c:v>
                </c:pt>
                <c:pt idx="91">
                  <c:v>3128</c:v>
                </c:pt>
                <c:pt idx="92">
                  <c:v>3004</c:v>
                </c:pt>
                <c:pt idx="93">
                  <c:v>4030</c:v>
                </c:pt>
                <c:pt idx="94">
                  <c:v>3622</c:v>
                </c:pt>
                <c:pt idx="95">
                  <c:v>4742</c:v>
                </c:pt>
                <c:pt idx="96">
                  <c:v>3919</c:v>
                </c:pt>
                <c:pt idx="97">
                  <c:v>3972</c:v>
                </c:pt>
                <c:pt idx="98">
                  <c:v>3730</c:v>
                </c:pt>
                <c:pt idx="99">
                  <c:v>3800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94-4A8C-80A7-9F06C9F3A7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Sheet1!$D$2:$D$101</c:f>
              <c:numCache>
                <c:formatCode>General</c:formatCode>
                <c:ptCount val="100"/>
                <c:pt idx="0">
                  <c:v>2055</c:v>
                </c:pt>
                <c:pt idx="1">
                  <c:v>1880</c:v>
                </c:pt>
                <c:pt idx="2">
                  <c:v>1700</c:v>
                </c:pt>
                <c:pt idx="3">
                  <c:v>1701</c:v>
                </c:pt>
                <c:pt idx="4">
                  <c:v>1961</c:v>
                </c:pt>
                <c:pt idx="5">
                  <c:v>1537</c:v>
                </c:pt>
                <c:pt idx="6">
                  <c:v>3355</c:v>
                </c:pt>
                <c:pt idx="7">
                  <c:v>853</c:v>
                </c:pt>
                <c:pt idx="8">
                  <c:v>1678</c:v>
                </c:pt>
                <c:pt idx="9">
                  <c:v>1640</c:v>
                </c:pt>
                <c:pt idx="10">
                  <c:v>2058</c:v>
                </c:pt>
                <c:pt idx="11">
                  <c:v>3467</c:v>
                </c:pt>
                <c:pt idx="12">
                  <c:v>2075</c:v>
                </c:pt>
                <c:pt idx="13">
                  <c:v>3004</c:v>
                </c:pt>
                <c:pt idx="14">
                  <c:v>1625</c:v>
                </c:pt>
                <c:pt idx="15">
                  <c:v>1683</c:v>
                </c:pt>
                <c:pt idx="16">
                  <c:v>2356</c:v>
                </c:pt>
                <c:pt idx="17">
                  <c:v>1701</c:v>
                </c:pt>
                <c:pt idx="18">
                  <c:v>1610</c:v>
                </c:pt>
                <c:pt idx="19">
                  <c:v>2447</c:v>
                </c:pt>
                <c:pt idx="20">
                  <c:v>2069</c:v>
                </c:pt>
                <c:pt idx="21">
                  <c:v>1861</c:v>
                </c:pt>
                <c:pt idx="22">
                  <c:v>2121</c:v>
                </c:pt>
                <c:pt idx="23">
                  <c:v>1702</c:v>
                </c:pt>
                <c:pt idx="24">
                  <c:v>1782</c:v>
                </c:pt>
                <c:pt idx="25">
                  <c:v>2237</c:v>
                </c:pt>
                <c:pt idx="26">
                  <c:v>1635</c:v>
                </c:pt>
                <c:pt idx="27">
                  <c:v>1878</c:v>
                </c:pt>
                <c:pt idx="28">
                  <c:v>2033</c:v>
                </c:pt>
                <c:pt idx="29">
                  <c:v>1849</c:v>
                </c:pt>
                <c:pt idx="30">
                  <c:v>2005</c:v>
                </c:pt>
                <c:pt idx="31">
                  <c:v>1735</c:v>
                </c:pt>
                <c:pt idx="32">
                  <c:v>1644</c:v>
                </c:pt>
                <c:pt idx="33">
                  <c:v>2005</c:v>
                </c:pt>
                <c:pt idx="34">
                  <c:v>1631</c:v>
                </c:pt>
                <c:pt idx="35">
                  <c:v>1613</c:v>
                </c:pt>
                <c:pt idx="36">
                  <c:v>1627</c:v>
                </c:pt>
                <c:pt idx="37">
                  <c:v>1991</c:v>
                </c:pt>
                <c:pt idx="38">
                  <c:v>1730</c:v>
                </c:pt>
                <c:pt idx="39">
                  <c:v>1614</c:v>
                </c:pt>
                <c:pt idx="40">
                  <c:v>2509</c:v>
                </c:pt>
                <c:pt idx="41">
                  <c:v>1807</c:v>
                </c:pt>
                <c:pt idx="42">
                  <c:v>1607</c:v>
                </c:pt>
                <c:pt idx="43">
                  <c:v>2099</c:v>
                </c:pt>
                <c:pt idx="44">
                  <c:v>1940</c:v>
                </c:pt>
                <c:pt idx="45">
                  <c:v>1839</c:v>
                </c:pt>
                <c:pt idx="46">
                  <c:v>1620</c:v>
                </c:pt>
                <c:pt idx="47">
                  <c:v>1684</c:v>
                </c:pt>
                <c:pt idx="48">
                  <c:v>1637</c:v>
                </c:pt>
                <c:pt idx="49">
                  <c:v>2159</c:v>
                </c:pt>
                <c:pt idx="50">
                  <c:v>1954</c:v>
                </c:pt>
                <c:pt idx="51">
                  <c:v>1707</c:v>
                </c:pt>
                <c:pt idx="52">
                  <c:v>1635</c:v>
                </c:pt>
                <c:pt idx="53">
                  <c:v>1961</c:v>
                </c:pt>
                <c:pt idx="54">
                  <c:v>2130</c:v>
                </c:pt>
                <c:pt idx="55">
                  <c:v>1951</c:v>
                </c:pt>
                <c:pt idx="56">
                  <c:v>1681</c:v>
                </c:pt>
                <c:pt idx="57">
                  <c:v>2082</c:v>
                </c:pt>
                <c:pt idx="58">
                  <c:v>1676</c:v>
                </c:pt>
                <c:pt idx="59">
                  <c:v>2005</c:v>
                </c:pt>
                <c:pt idx="60">
                  <c:v>1583</c:v>
                </c:pt>
                <c:pt idx="61">
                  <c:v>3514</c:v>
                </c:pt>
                <c:pt idx="62">
                  <c:v>1798</c:v>
                </c:pt>
                <c:pt idx="63">
                  <c:v>1543</c:v>
                </c:pt>
                <c:pt idx="64">
                  <c:v>1689</c:v>
                </c:pt>
                <c:pt idx="65">
                  <c:v>1687</c:v>
                </c:pt>
                <c:pt idx="66">
                  <c:v>1658</c:v>
                </c:pt>
                <c:pt idx="67">
                  <c:v>1674</c:v>
                </c:pt>
                <c:pt idx="68">
                  <c:v>1801</c:v>
                </c:pt>
                <c:pt idx="69">
                  <c:v>2201</c:v>
                </c:pt>
                <c:pt idx="70">
                  <c:v>1681</c:v>
                </c:pt>
                <c:pt idx="71">
                  <c:v>1861</c:v>
                </c:pt>
                <c:pt idx="72">
                  <c:v>1626</c:v>
                </c:pt>
                <c:pt idx="73">
                  <c:v>1612</c:v>
                </c:pt>
                <c:pt idx="74">
                  <c:v>2617</c:v>
                </c:pt>
                <c:pt idx="75">
                  <c:v>2205</c:v>
                </c:pt>
                <c:pt idx="76">
                  <c:v>1672</c:v>
                </c:pt>
                <c:pt idx="77">
                  <c:v>1616</c:v>
                </c:pt>
                <c:pt idx="78">
                  <c:v>1644</c:v>
                </c:pt>
                <c:pt idx="79">
                  <c:v>1556</c:v>
                </c:pt>
                <c:pt idx="80">
                  <c:v>1664</c:v>
                </c:pt>
                <c:pt idx="81">
                  <c:v>1647</c:v>
                </c:pt>
                <c:pt idx="82">
                  <c:v>3468</c:v>
                </c:pt>
                <c:pt idx="83">
                  <c:v>2320</c:v>
                </c:pt>
                <c:pt idx="84">
                  <c:v>1636</c:v>
                </c:pt>
                <c:pt idx="85">
                  <c:v>1482</c:v>
                </c:pt>
                <c:pt idx="86">
                  <c:v>2670</c:v>
                </c:pt>
                <c:pt idx="87">
                  <c:v>2231</c:v>
                </c:pt>
                <c:pt idx="88">
                  <c:v>1872</c:v>
                </c:pt>
                <c:pt idx="89">
                  <c:v>1723</c:v>
                </c:pt>
                <c:pt idx="90">
                  <c:v>1953</c:v>
                </c:pt>
                <c:pt idx="91">
                  <c:v>3628</c:v>
                </c:pt>
                <c:pt idx="92">
                  <c:v>1718</c:v>
                </c:pt>
                <c:pt idx="93">
                  <c:v>3512</c:v>
                </c:pt>
                <c:pt idx="94">
                  <c:v>1922</c:v>
                </c:pt>
                <c:pt idx="95">
                  <c:v>2390</c:v>
                </c:pt>
                <c:pt idx="96">
                  <c:v>1731</c:v>
                </c:pt>
                <c:pt idx="97">
                  <c:v>1615</c:v>
                </c:pt>
                <c:pt idx="98">
                  <c:v>1898</c:v>
                </c:pt>
                <c:pt idx="99">
                  <c:v>2048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094-4A8C-80A7-9F06C9F3A7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spsc::queue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Sheet1!$E$2:$E$101</c:f>
              <c:numCache>
                <c:formatCode>General</c:formatCode>
                <c:ptCount val="100"/>
                <c:pt idx="0">
                  <c:v>1152</c:v>
                </c:pt>
                <c:pt idx="1">
                  <c:v>1309</c:v>
                </c:pt>
                <c:pt idx="2">
                  <c:v>1076</c:v>
                </c:pt>
                <c:pt idx="3">
                  <c:v>1004</c:v>
                </c:pt>
                <c:pt idx="4">
                  <c:v>1131</c:v>
                </c:pt>
                <c:pt idx="5">
                  <c:v>1274</c:v>
                </c:pt>
                <c:pt idx="6">
                  <c:v>1057</c:v>
                </c:pt>
                <c:pt idx="7">
                  <c:v>1823</c:v>
                </c:pt>
                <c:pt idx="8">
                  <c:v>1604</c:v>
                </c:pt>
                <c:pt idx="9">
                  <c:v>1100</c:v>
                </c:pt>
                <c:pt idx="10">
                  <c:v>1057</c:v>
                </c:pt>
                <c:pt idx="11">
                  <c:v>1235</c:v>
                </c:pt>
                <c:pt idx="12">
                  <c:v>1120</c:v>
                </c:pt>
                <c:pt idx="13">
                  <c:v>1563</c:v>
                </c:pt>
                <c:pt idx="14">
                  <c:v>1378</c:v>
                </c:pt>
                <c:pt idx="15">
                  <c:v>1302</c:v>
                </c:pt>
                <c:pt idx="16">
                  <c:v>1184</c:v>
                </c:pt>
                <c:pt idx="17">
                  <c:v>1139</c:v>
                </c:pt>
                <c:pt idx="18">
                  <c:v>1122</c:v>
                </c:pt>
                <c:pt idx="19">
                  <c:v>1210</c:v>
                </c:pt>
                <c:pt idx="20">
                  <c:v>1213</c:v>
                </c:pt>
                <c:pt idx="21">
                  <c:v>1591</c:v>
                </c:pt>
                <c:pt idx="22">
                  <c:v>1337</c:v>
                </c:pt>
                <c:pt idx="23">
                  <c:v>1315</c:v>
                </c:pt>
                <c:pt idx="24">
                  <c:v>1119</c:v>
                </c:pt>
                <c:pt idx="25">
                  <c:v>1455</c:v>
                </c:pt>
                <c:pt idx="26">
                  <c:v>1622</c:v>
                </c:pt>
                <c:pt idx="27">
                  <c:v>1437</c:v>
                </c:pt>
                <c:pt idx="28">
                  <c:v>1345</c:v>
                </c:pt>
                <c:pt idx="29">
                  <c:v>2267</c:v>
                </c:pt>
                <c:pt idx="30">
                  <c:v>1641</c:v>
                </c:pt>
                <c:pt idx="31">
                  <c:v>1356</c:v>
                </c:pt>
                <c:pt idx="32">
                  <c:v>999</c:v>
                </c:pt>
                <c:pt idx="33">
                  <c:v>1074</c:v>
                </c:pt>
                <c:pt idx="34">
                  <c:v>2439</c:v>
                </c:pt>
                <c:pt idx="35">
                  <c:v>1056</c:v>
                </c:pt>
                <c:pt idx="36">
                  <c:v>1178</c:v>
                </c:pt>
                <c:pt idx="37">
                  <c:v>2295</c:v>
                </c:pt>
                <c:pt idx="38">
                  <c:v>1213</c:v>
                </c:pt>
                <c:pt idx="39">
                  <c:v>1301</c:v>
                </c:pt>
                <c:pt idx="40">
                  <c:v>2322</c:v>
                </c:pt>
                <c:pt idx="41">
                  <c:v>1005</c:v>
                </c:pt>
                <c:pt idx="42">
                  <c:v>2695</c:v>
                </c:pt>
                <c:pt idx="43">
                  <c:v>1026</c:v>
                </c:pt>
                <c:pt idx="44">
                  <c:v>2658</c:v>
                </c:pt>
                <c:pt idx="45">
                  <c:v>1034</c:v>
                </c:pt>
                <c:pt idx="46">
                  <c:v>2502</c:v>
                </c:pt>
                <c:pt idx="47">
                  <c:v>1420</c:v>
                </c:pt>
                <c:pt idx="48">
                  <c:v>990</c:v>
                </c:pt>
                <c:pt idx="49">
                  <c:v>1172</c:v>
                </c:pt>
                <c:pt idx="50">
                  <c:v>996</c:v>
                </c:pt>
                <c:pt idx="51">
                  <c:v>989</c:v>
                </c:pt>
                <c:pt idx="52">
                  <c:v>1451</c:v>
                </c:pt>
                <c:pt idx="53">
                  <c:v>1223</c:v>
                </c:pt>
                <c:pt idx="54">
                  <c:v>1311</c:v>
                </c:pt>
                <c:pt idx="55">
                  <c:v>1691</c:v>
                </c:pt>
                <c:pt idx="56">
                  <c:v>1329</c:v>
                </c:pt>
                <c:pt idx="57">
                  <c:v>1146</c:v>
                </c:pt>
                <c:pt idx="58">
                  <c:v>1050</c:v>
                </c:pt>
                <c:pt idx="59">
                  <c:v>980</c:v>
                </c:pt>
                <c:pt idx="60">
                  <c:v>1148</c:v>
                </c:pt>
                <c:pt idx="61">
                  <c:v>1313</c:v>
                </c:pt>
                <c:pt idx="62">
                  <c:v>2704</c:v>
                </c:pt>
                <c:pt idx="63">
                  <c:v>1178</c:v>
                </c:pt>
                <c:pt idx="64">
                  <c:v>1589</c:v>
                </c:pt>
                <c:pt idx="65">
                  <c:v>1400</c:v>
                </c:pt>
                <c:pt idx="66">
                  <c:v>1185</c:v>
                </c:pt>
                <c:pt idx="67">
                  <c:v>1220</c:v>
                </c:pt>
                <c:pt idx="68">
                  <c:v>1584</c:v>
                </c:pt>
                <c:pt idx="69">
                  <c:v>1777</c:v>
                </c:pt>
                <c:pt idx="70">
                  <c:v>1164</c:v>
                </c:pt>
                <c:pt idx="71">
                  <c:v>1437</c:v>
                </c:pt>
                <c:pt idx="72">
                  <c:v>1446</c:v>
                </c:pt>
                <c:pt idx="73">
                  <c:v>1189</c:v>
                </c:pt>
                <c:pt idx="74">
                  <c:v>2017</c:v>
                </c:pt>
                <c:pt idx="75">
                  <c:v>1040</c:v>
                </c:pt>
                <c:pt idx="76">
                  <c:v>1153</c:v>
                </c:pt>
                <c:pt idx="77">
                  <c:v>2028</c:v>
                </c:pt>
                <c:pt idx="78">
                  <c:v>2420</c:v>
                </c:pt>
                <c:pt idx="79">
                  <c:v>1570</c:v>
                </c:pt>
                <c:pt idx="80">
                  <c:v>1082</c:v>
                </c:pt>
                <c:pt idx="81">
                  <c:v>1101</c:v>
                </c:pt>
                <c:pt idx="82">
                  <c:v>1201</c:v>
                </c:pt>
                <c:pt idx="83">
                  <c:v>1245</c:v>
                </c:pt>
                <c:pt idx="84">
                  <c:v>2383</c:v>
                </c:pt>
                <c:pt idx="85">
                  <c:v>2269</c:v>
                </c:pt>
                <c:pt idx="86">
                  <c:v>1598</c:v>
                </c:pt>
                <c:pt idx="87">
                  <c:v>1610</c:v>
                </c:pt>
                <c:pt idx="88">
                  <c:v>1416</c:v>
                </c:pt>
                <c:pt idx="89">
                  <c:v>1335</c:v>
                </c:pt>
                <c:pt idx="90">
                  <c:v>1055</c:v>
                </c:pt>
                <c:pt idx="91">
                  <c:v>1299</c:v>
                </c:pt>
                <c:pt idx="92">
                  <c:v>1545</c:v>
                </c:pt>
                <c:pt idx="93">
                  <c:v>1251</c:v>
                </c:pt>
                <c:pt idx="94">
                  <c:v>1140</c:v>
                </c:pt>
                <c:pt idx="95">
                  <c:v>1061</c:v>
                </c:pt>
                <c:pt idx="96">
                  <c:v>2475</c:v>
                </c:pt>
                <c:pt idx="97">
                  <c:v>993</c:v>
                </c:pt>
                <c:pt idx="98">
                  <c:v>1084</c:v>
                </c:pt>
                <c:pt idx="99">
                  <c:v>629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094-4A8C-80A7-9F06C9F3A7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Sheet1!$F$2:$F$101</c:f>
              <c:numCache>
                <c:formatCode>General</c:formatCode>
                <c:ptCount val="100"/>
                <c:pt idx="0">
                  <c:v>1302</c:v>
                </c:pt>
                <c:pt idx="1">
                  <c:v>1274</c:v>
                </c:pt>
                <c:pt idx="2">
                  <c:v>973</c:v>
                </c:pt>
                <c:pt idx="3">
                  <c:v>860</c:v>
                </c:pt>
                <c:pt idx="4">
                  <c:v>1115</c:v>
                </c:pt>
                <c:pt idx="5">
                  <c:v>680</c:v>
                </c:pt>
                <c:pt idx="6">
                  <c:v>803</c:v>
                </c:pt>
                <c:pt idx="7">
                  <c:v>709</c:v>
                </c:pt>
                <c:pt idx="8">
                  <c:v>776</c:v>
                </c:pt>
                <c:pt idx="9">
                  <c:v>685</c:v>
                </c:pt>
                <c:pt idx="10">
                  <c:v>852</c:v>
                </c:pt>
                <c:pt idx="11">
                  <c:v>796</c:v>
                </c:pt>
                <c:pt idx="12">
                  <c:v>976</c:v>
                </c:pt>
                <c:pt idx="13">
                  <c:v>790</c:v>
                </c:pt>
                <c:pt idx="14">
                  <c:v>920</c:v>
                </c:pt>
                <c:pt idx="15">
                  <c:v>916</c:v>
                </c:pt>
                <c:pt idx="16">
                  <c:v>826</c:v>
                </c:pt>
                <c:pt idx="17">
                  <c:v>815</c:v>
                </c:pt>
                <c:pt idx="18">
                  <c:v>1223</c:v>
                </c:pt>
                <c:pt idx="19">
                  <c:v>974</c:v>
                </c:pt>
                <c:pt idx="20">
                  <c:v>1111</c:v>
                </c:pt>
                <c:pt idx="21">
                  <c:v>741</c:v>
                </c:pt>
                <c:pt idx="22">
                  <c:v>941</c:v>
                </c:pt>
                <c:pt idx="23">
                  <c:v>791</c:v>
                </c:pt>
                <c:pt idx="24">
                  <c:v>728</c:v>
                </c:pt>
                <c:pt idx="25">
                  <c:v>771</c:v>
                </c:pt>
                <c:pt idx="26">
                  <c:v>715</c:v>
                </c:pt>
                <c:pt idx="27">
                  <c:v>777</c:v>
                </c:pt>
                <c:pt idx="28">
                  <c:v>739</c:v>
                </c:pt>
                <c:pt idx="29">
                  <c:v>777</c:v>
                </c:pt>
                <c:pt idx="30">
                  <c:v>758</c:v>
                </c:pt>
                <c:pt idx="31">
                  <c:v>721</c:v>
                </c:pt>
                <c:pt idx="32">
                  <c:v>916</c:v>
                </c:pt>
                <c:pt idx="33">
                  <c:v>832</c:v>
                </c:pt>
                <c:pt idx="34">
                  <c:v>894</c:v>
                </c:pt>
                <c:pt idx="35">
                  <c:v>1170</c:v>
                </c:pt>
                <c:pt idx="36">
                  <c:v>1169</c:v>
                </c:pt>
                <c:pt idx="37">
                  <c:v>924</c:v>
                </c:pt>
                <c:pt idx="38">
                  <c:v>694</c:v>
                </c:pt>
                <c:pt idx="39">
                  <c:v>863</c:v>
                </c:pt>
                <c:pt idx="40">
                  <c:v>921</c:v>
                </c:pt>
                <c:pt idx="41">
                  <c:v>990</c:v>
                </c:pt>
                <c:pt idx="42">
                  <c:v>1108</c:v>
                </c:pt>
                <c:pt idx="43">
                  <c:v>1075</c:v>
                </c:pt>
                <c:pt idx="44">
                  <c:v>668</c:v>
                </c:pt>
                <c:pt idx="45">
                  <c:v>1050</c:v>
                </c:pt>
                <c:pt idx="46">
                  <c:v>866</c:v>
                </c:pt>
                <c:pt idx="47">
                  <c:v>844</c:v>
                </c:pt>
                <c:pt idx="48">
                  <c:v>776</c:v>
                </c:pt>
                <c:pt idx="49">
                  <c:v>1334</c:v>
                </c:pt>
                <c:pt idx="50">
                  <c:v>790</c:v>
                </c:pt>
                <c:pt idx="51">
                  <c:v>1016</c:v>
                </c:pt>
                <c:pt idx="52">
                  <c:v>879</c:v>
                </c:pt>
                <c:pt idx="53">
                  <c:v>754</c:v>
                </c:pt>
                <c:pt idx="54">
                  <c:v>803</c:v>
                </c:pt>
                <c:pt idx="55">
                  <c:v>1350</c:v>
                </c:pt>
                <c:pt idx="56">
                  <c:v>1283</c:v>
                </c:pt>
                <c:pt idx="57">
                  <c:v>948</c:v>
                </c:pt>
                <c:pt idx="58">
                  <c:v>726</c:v>
                </c:pt>
                <c:pt idx="59">
                  <c:v>780</c:v>
                </c:pt>
                <c:pt idx="60">
                  <c:v>1273</c:v>
                </c:pt>
                <c:pt idx="61">
                  <c:v>1241</c:v>
                </c:pt>
                <c:pt idx="62">
                  <c:v>1041</c:v>
                </c:pt>
                <c:pt idx="63">
                  <c:v>1212</c:v>
                </c:pt>
                <c:pt idx="64">
                  <c:v>920</c:v>
                </c:pt>
                <c:pt idx="65">
                  <c:v>843</c:v>
                </c:pt>
                <c:pt idx="66">
                  <c:v>1361</c:v>
                </c:pt>
                <c:pt idx="67">
                  <c:v>718</c:v>
                </c:pt>
                <c:pt idx="68">
                  <c:v>842</c:v>
                </c:pt>
                <c:pt idx="69">
                  <c:v>745</c:v>
                </c:pt>
                <c:pt idx="70">
                  <c:v>1157</c:v>
                </c:pt>
                <c:pt idx="71">
                  <c:v>1054</c:v>
                </c:pt>
                <c:pt idx="72">
                  <c:v>840</c:v>
                </c:pt>
                <c:pt idx="73">
                  <c:v>940</c:v>
                </c:pt>
                <c:pt idx="74">
                  <c:v>966</c:v>
                </c:pt>
                <c:pt idx="75">
                  <c:v>737</c:v>
                </c:pt>
                <c:pt idx="76">
                  <c:v>1349</c:v>
                </c:pt>
                <c:pt idx="77">
                  <c:v>718</c:v>
                </c:pt>
                <c:pt idx="78">
                  <c:v>776</c:v>
                </c:pt>
                <c:pt idx="79">
                  <c:v>957</c:v>
                </c:pt>
                <c:pt idx="80">
                  <c:v>904</c:v>
                </c:pt>
                <c:pt idx="81">
                  <c:v>1372</c:v>
                </c:pt>
                <c:pt idx="82">
                  <c:v>1302</c:v>
                </c:pt>
                <c:pt idx="83">
                  <c:v>1095</c:v>
                </c:pt>
                <c:pt idx="84">
                  <c:v>1113</c:v>
                </c:pt>
                <c:pt idx="85">
                  <c:v>1202</c:v>
                </c:pt>
                <c:pt idx="86">
                  <c:v>853</c:v>
                </c:pt>
                <c:pt idx="87">
                  <c:v>762</c:v>
                </c:pt>
                <c:pt idx="88">
                  <c:v>772</c:v>
                </c:pt>
                <c:pt idx="89">
                  <c:v>725</c:v>
                </c:pt>
                <c:pt idx="90">
                  <c:v>887</c:v>
                </c:pt>
                <c:pt idx="91">
                  <c:v>1287</c:v>
                </c:pt>
                <c:pt idx="92">
                  <c:v>882</c:v>
                </c:pt>
                <c:pt idx="93">
                  <c:v>694</c:v>
                </c:pt>
                <c:pt idx="94">
                  <c:v>770</c:v>
                </c:pt>
                <c:pt idx="95">
                  <c:v>851</c:v>
                </c:pt>
                <c:pt idx="96">
                  <c:v>767</c:v>
                </c:pt>
                <c:pt idx="97">
                  <c:v>827</c:v>
                </c:pt>
                <c:pt idx="98">
                  <c:v>1170</c:v>
                </c:pt>
                <c:pt idx="99">
                  <c:v>1211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094-4A8C-80A7-9F06C9F3A74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Sheet1!$G$2:$G$101</c:f>
              <c:numCache>
                <c:formatCode>General</c:formatCode>
                <c:ptCount val="100"/>
                <c:pt idx="0">
                  <c:v>593</c:v>
                </c:pt>
                <c:pt idx="1">
                  <c:v>614</c:v>
                </c:pt>
                <c:pt idx="2">
                  <c:v>772</c:v>
                </c:pt>
                <c:pt idx="3">
                  <c:v>586</c:v>
                </c:pt>
                <c:pt idx="4">
                  <c:v>646</c:v>
                </c:pt>
                <c:pt idx="5">
                  <c:v>771</c:v>
                </c:pt>
                <c:pt idx="6">
                  <c:v>588</c:v>
                </c:pt>
                <c:pt idx="7">
                  <c:v>645</c:v>
                </c:pt>
                <c:pt idx="8">
                  <c:v>667</c:v>
                </c:pt>
                <c:pt idx="9">
                  <c:v>739</c:v>
                </c:pt>
                <c:pt idx="10">
                  <c:v>630</c:v>
                </c:pt>
                <c:pt idx="11">
                  <c:v>648</c:v>
                </c:pt>
                <c:pt idx="12">
                  <c:v>710</c:v>
                </c:pt>
                <c:pt idx="13">
                  <c:v>639</c:v>
                </c:pt>
                <c:pt idx="14">
                  <c:v>626</c:v>
                </c:pt>
                <c:pt idx="15">
                  <c:v>651</c:v>
                </c:pt>
                <c:pt idx="16">
                  <c:v>772</c:v>
                </c:pt>
                <c:pt idx="17">
                  <c:v>651</c:v>
                </c:pt>
                <c:pt idx="18">
                  <c:v>633</c:v>
                </c:pt>
                <c:pt idx="19">
                  <c:v>661</c:v>
                </c:pt>
                <c:pt idx="20">
                  <c:v>620</c:v>
                </c:pt>
                <c:pt idx="21">
                  <c:v>740</c:v>
                </c:pt>
                <c:pt idx="22">
                  <c:v>624</c:v>
                </c:pt>
                <c:pt idx="23">
                  <c:v>754</c:v>
                </c:pt>
                <c:pt idx="24">
                  <c:v>740</c:v>
                </c:pt>
                <c:pt idx="25">
                  <c:v>677</c:v>
                </c:pt>
                <c:pt idx="26">
                  <c:v>632</c:v>
                </c:pt>
                <c:pt idx="27">
                  <c:v>682</c:v>
                </c:pt>
                <c:pt idx="28">
                  <c:v>684</c:v>
                </c:pt>
                <c:pt idx="29">
                  <c:v>685</c:v>
                </c:pt>
                <c:pt idx="30">
                  <c:v>764</c:v>
                </c:pt>
                <c:pt idx="31">
                  <c:v>768</c:v>
                </c:pt>
                <c:pt idx="32">
                  <c:v>589</c:v>
                </c:pt>
                <c:pt idx="33">
                  <c:v>753</c:v>
                </c:pt>
                <c:pt idx="34">
                  <c:v>732</c:v>
                </c:pt>
                <c:pt idx="35">
                  <c:v>620</c:v>
                </c:pt>
                <c:pt idx="36">
                  <c:v>582</c:v>
                </c:pt>
                <c:pt idx="37">
                  <c:v>644</c:v>
                </c:pt>
                <c:pt idx="38">
                  <c:v>621</c:v>
                </c:pt>
                <c:pt idx="39">
                  <c:v>659</c:v>
                </c:pt>
                <c:pt idx="40">
                  <c:v>674</c:v>
                </c:pt>
                <c:pt idx="41">
                  <c:v>685</c:v>
                </c:pt>
                <c:pt idx="42">
                  <c:v>759</c:v>
                </c:pt>
                <c:pt idx="43">
                  <c:v>661</c:v>
                </c:pt>
                <c:pt idx="44">
                  <c:v>690</c:v>
                </c:pt>
                <c:pt idx="45">
                  <c:v>732</c:v>
                </c:pt>
                <c:pt idx="46">
                  <c:v>703</c:v>
                </c:pt>
                <c:pt idx="47">
                  <c:v>619</c:v>
                </c:pt>
                <c:pt idx="48">
                  <c:v>575</c:v>
                </c:pt>
                <c:pt idx="49">
                  <c:v>612</c:v>
                </c:pt>
                <c:pt idx="50">
                  <c:v>609</c:v>
                </c:pt>
                <c:pt idx="51">
                  <c:v>649</c:v>
                </c:pt>
                <c:pt idx="52">
                  <c:v>752</c:v>
                </c:pt>
                <c:pt idx="53">
                  <c:v>719</c:v>
                </c:pt>
                <c:pt idx="54">
                  <c:v>616</c:v>
                </c:pt>
                <c:pt idx="55">
                  <c:v>645</c:v>
                </c:pt>
                <c:pt idx="56">
                  <c:v>619</c:v>
                </c:pt>
                <c:pt idx="57">
                  <c:v>713</c:v>
                </c:pt>
                <c:pt idx="58">
                  <c:v>629</c:v>
                </c:pt>
                <c:pt idx="59">
                  <c:v>577</c:v>
                </c:pt>
                <c:pt idx="60">
                  <c:v>629</c:v>
                </c:pt>
                <c:pt idx="61">
                  <c:v>635</c:v>
                </c:pt>
                <c:pt idx="62">
                  <c:v>728</c:v>
                </c:pt>
                <c:pt idx="63">
                  <c:v>633</c:v>
                </c:pt>
                <c:pt idx="64">
                  <c:v>637</c:v>
                </c:pt>
                <c:pt idx="65">
                  <c:v>718</c:v>
                </c:pt>
                <c:pt idx="66">
                  <c:v>609</c:v>
                </c:pt>
                <c:pt idx="67">
                  <c:v>676</c:v>
                </c:pt>
                <c:pt idx="68">
                  <c:v>641</c:v>
                </c:pt>
                <c:pt idx="69">
                  <c:v>613</c:v>
                </c:pt>
                <c:pt idx="70">
                  <c:v>689</c:v>
                </c:pt>
                <c:pt idx="71">
                  <c:v>769</c:v>
                </c:pt>
                <c:pt idx="72">
                  <c:v>666</c:v>
                </c:pt>
                <c:pt idx="73">
                  <c:v>613</c:v>
                </c:pt>
                <c:pt idx="74">
                  <c:v>579</c:v>
                </c:pt>
                <c:pt idx="75">
                  <c:v>639</c:v>
                </c:pt>
                <c:pt idx="76">
                  <c:v>616</c:v>
                </c:pt>
                <c:pt idx="77">
                  <c:v>695</c:v>
                </c:pt>
                <c:pt idx="78">
                  <c:v>619</c:v>
                </c:pt>
                <c:pt idx="79">
                  <c:v>682</c:v>
                </c:pt>
                <c:pt idx="80">
                  <c:v>605</c:v>
                </c:pt>
                <c:pt idx="81">
                  <c:v>625</c:v>
                </c:pt>
                <c:pt idx="82">
                  <c:v>639</c:v>
                </c:pt>
                <c:pt idx="83">
                  <c:v>642</c:v>
                </c:pt>
                <c:pt idx="84">
                  <c:v>699</c:v>
                </c:pt>
                <c:pt idx="85">
                  <c:v>700</c:v>
                </c:pt>
                <c:pt idx="86">
                  <c:v>659</c:v>
                </c:pt>
                <c:pt idx="87">
                  <c:v>759</c:v>
                </c:pt>
                <c:pt idx="88">
                  <c:v>619</c:v>
                </c:pt>
                <c:pt idx="89">
                  <c:v>735</c:v>
                </c:pt>
                <c:pt idx="90">
                  <c:v>626</c:v>
                </c:pt>
                <c:pt idx="91">
                  <c:v>615</c:v>
                </c:pt>
                <c:pt idx="92">
                  <c:v>625</c:v>
                </c:pt>
                <c:pt idx="93">
                  <c:v>583</c:v>
                </c:pt>
                <c:pt idx="94">
                  <c:v>642</c:v>
                </c:pt>
                <c:pt idx="95">
                  <c:v>582</c:v>
                </c:pt>
                <c:pt idx="96">
                  <c:v>721</c:v>
                </c:pt>
                <c:pt idx="97">
                  <c:v>759</c:v>
                </c:pt>
                <c:pt idx="98">
                  <c:v>661</c:v>
                </c:pt>
                <c:pt idx="99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094-4A8C-80A7-9F06C9F3A74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Sheet1!$H$2:$H$101</c:f>
              <c:numCache>
                <c:formatCode>General</c:formatCode>
                <c:ptCount val="100"/>
                <c:pt idx="0">
                  <c:v>960</c:v>
                </c:pt>
                <c:pt idx="1">
                  <c:v>762</c:v>
                </c:pt>
                <c:pt idx="2">
                  <c:v>765</c:v>
                </c:pt>
                <c:pt idx="3">
                  <c:v>1403</c:v>
                </c:pt>
                <c:pt idx="4">
                  <c:v>1194</c:v>
                </c:pt>
                <c:pt idx="5">
                  <c:v>782</c:v>
                </c:pt>
                <c:pt idx="6">
                  <c:v>708</c:v>
                </c:pt>
                <c:pt idx="7">
                  <c:v>836</c:v>
                </c:pt>
                <c:pt idx="8">
                  <c:v>636</c:v>
                </c:pt>
                <c:pt idx="9">
                  <c:v>654</c:v>
                </c:pt>
                <c:pt idx="10">
                  <c:v>653</c:v>
                </c:pt>
                <c:pt idx="11">
                  <c:v>605</c:v>
                </c:pt>
                <c:pt idx="12">
                  <c:v>794</c:v>
                </c:pt>
                <c:pt idx="13">
                  <c:v>626</c:v>
                </c:pt>
                <c:pt idx="14">
                  <c:v>1235</c:v>
                </c:pt>
                <c:pt idx="15">
                  <c:v>790</c:v>
                </c:pt>
                <c:pt idx="16">
                  <c:v>835</c:v>
                </c:pt>
                <c:pt idx="17">
                  <c:v>536</c:v>
                </c:pt>
                <c:pt idx="18">
                  <c:v>777</c:v>
                </c:pt>
                <c:pt idx="19">
                  <c:v>1120</c:v>
                </c:pt>
                <c:pt idx="20">
                  <c:v>618</c:v>
                </c:pt>
                <c:pt idx="21">
                  <c:v>694</c:v>
                </c:pt>
                <c:pt idx="22">
                  <c:v>1315</c:v>
                </c:pt>
                <c:pt idx="23">
                  <c:v>734</c:v>
                </c:pt>
                <c:pt idx="24">
                  <c:v>572</c:v>
                </c:pt>
                <c:pt idx="25">
                  <c:v>1062</c:v>
                </c:pt>
                <c:pt idx="26">
                  <c:v>844</c:v>
                </c:pt>
                <c:pt idx="27">
                  <c:v>781</c:v>
                </c:pt>
                <c:pt idx="28">
                  <c:v>1077</c:v>
                </c:pt>
                <c:pt idx="29">
                  <c:v>884</c:v>
                </c:pt>
                <c:pt idx="30">
                  <c:v>979</c:v>
                </c:pt>
                <c:pt idx="31">
                  <c:v>844</c:v>
                </c:pt>
                <c:pt idx="32">
                  <c:v>763</c:v>
                </c:pt>
                <c:pt idx="33">
                  <c:v>549</c:v>
                </c:pt>
                <c:pt idx="34">
                  <c:v>1005</c:v>
                </c:pt>
                <c:pt idx="35">
                  <c:v>641</c:v>
                </c:pt>
                <c:pt idx="36">
                  <c:v>652</c:v>
                </c:pt>
                <c:pt idx="37">
                  <c:v>1052</c:v>
                </c:pt>
                <c:pt idx="38">
                  <c:v>621</c:v>
                </c:pt>
                <c:pt idx="39">
                  <c:v>248</c:v>
                </c:pt>
                <c:pt idx="40">
                  <c:v>492</c:v>
                </c:pt>
                <c:pt idx="41">
                  <c:v>766</c:v>
                </c:pt>
                <c:pt idx="42">
                  <c:v>1549</c:v>
                </c:pt>
                <c:pt idx="43">
                  <c:v>637</c:v>
                </c:pt>
                <c:pt idx="44">
                  <c:v>679</c:v>
                </c:pt>
                <c:pt idx="45">
                  <c:v>582</c:v>
                </c:pt>
                <c:pt idx="46">
                  <c:v>748</c:v>
                </c:pt>
                <c:pt idx="47">
                  <c:v>808</c:v>
                </c:pt>
                <c:pt idx="48">
                  <c:v>992</c:v>
                </c:pt>
                <c:pt idx="49">
                  <c:v>657</c:v>
                </c:pt>
                <c:pt idx="50">
                  <c:v>837</c:v>
                </c:pt>
                <c:pt idx="51">
                  <c:v>659</c:v>
                </c:pt>
                <c:pt idx="52">
                  <c:v>903</c:v>
                </c:pt>
                <c:pt idx="53">
                  <c:v>571</c:v>
                </c:pt>
                <c:pt idx="54">
                  <c:v>603</c:v>
                </c:pt>
                <c:pt idx="55">
                  <c:v>880</c:v>
                </c:pt>
                <c:pt idx="56">
                  <c:v>614</c:v>
                </c:pt>
                <c:pt idx="57">
                  <c:v>1235</c:v>
                </c:pt>
                <c:pt idx="58">
                  <c:v>961</c:v>
                </c:pt>
                <c:pt idx="59">
                  <c:v>600</c:v>
                </c:pt>
                <c:pt idx="60">
                  <c:v>862</c:v>
                </c:pt>
                <c:pt idx="61">
                  <c:v>637</c:v>
                </c:pt>
                <c:pt idx="62">
                  <c:v>923</c:v>
                </c:pt>
                <c:pt idx="63">
                  <c:v>874</c:v>
                </c:pt>
                <c:pt idx="64">
                  <c:v>727</c:v>
                </c:pt>
                <c:pt idx="65">
                  <c:v>880</c:v>
                </c:pt>
                <c:pt idx="66">
                  <c:v>647</c:v>
                </c:pt>
                <c:pt idx="67">
                  <c:v>1051</c:v>
                </c:pt>
                <c:pt idx="68">
                  <c:v>1050</c:v>
                </c:pt>
                <c:pt idx="69">
                  <c:v>879</c:v>
                </c:pt>
                <c:pt idx="70">
                  <c:v>632</c:v>
                </c:pt>
                <c:pt idx="71">
                  <c:v>584</c:v>
                </c:pt>
                <c:pt idx="72">
                  <c:v>601</c:v>
                </c:pt>
                <c:pt idx="73">
                  <c:v>1029</c:v>
                </c:pt>
                <c:pt idx="74">
                  <c:v>683</c:v>
                </c:pt>
                <c:pt idx="75">
                  <c:v>245</c:v>
                </c:pt>
                <c:pt idx="76">
                  <c:v>739</c:v>
                </c:pt>
                <c:pt idx="77">
                  <c:v>688</c:v>
                </c:pt>
                <c:pt idx="78">
                  <c:v>956</c:v>
                </c:pt>
                <c:pt idx="79">
                  <c:v>944</c:v>
                </c:pt>
                <c:pt idx="80">
                  <c:v>553</c:v>
                </c:pt>
                <c:pt idx="81">
                  <c:v>588</c:v>
                </c:pt>
                <c:pt idx="82">
                  <c:v>1134</c:v>
                </c:pt>
                <c:pt idx="83">
                  <c:v>1316</c:v>
                </c:pt>
                <c:pt idx="84">
                  <c:v>917</c:v>
                </c:pt>
                <c:pt idx="85">
                  <c:v>1048</c:v>
                </c:pt>
                <c:pt idx="86">
                  <c:v>814</c:v>
                </c:pt>
                <c:pt idx="87">
                  <c:v>1207</c:v>
                </c:pt>
                <c:pt idx="88">
                  <c:v>625</c:v>
                </c:pt>
                <c:pt idx="89">
                  <c:v>1101</c:v>
                </c:pt>
                <c:pt idx="90">
                  <c:v>634</c:v>
                </c:pt>
                <c:pt idx="91">
                  <c:v>695</c:v>
                </c:pt>
                <c:pt idx="92">
                  <c:v>921</c:v>
                </c:pt>
                <c:pt idx="93">
                  <c:v>683</c:v>
                </c:pt>
                <c:pt idx="94">
                  <c:v>605</c:v>
                </c:pt>
                <c:pt idx="95">
                  <c:v>825</c:v>
                </c:pt>
                <c:pt idx="96">
                  <c:v>735</c:v>
                </c:pt>
                <c:pt idx="97">
                  <c:v>757</c:v>
                </c:pt>
                <c:pt idx="98">
                  <c:v>847</c:v>
                </c:pt>
                <c:pt idx="99">
                  <c:v>684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094-4A8C-80A7-9F06C9F3A74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Sheet1!$I$2:$I$101</c:f>
              <c:numCache>
                <c:formatCode>General</c:formatCode>
                <c:ptCount val="100"/>
                <c:pt idx="0">
                  <c:v>605</c:v>
                </c:pt>
                <c:pt idx="1">
                  <c:v>662</c:v>
                </c:pt>
                <c:pt idx="2">
                  <c:v>613</c:v>
                </c:pt>
                <c:pt idx="3">
                  <c:v>620</c:v>
                </c:pt>
                <c:pt idx="4">
                  <c:v>410</c:v>
                </c:pt>
                <c:pt idx="5">
                  <c:v>667</c:v>
                </c:pt>
                <c:pt idx="6">
                  <c:v>581</c:v>
                </c:pt>
                <c:pt idx="7">
                  <c:v>621</c:v>
                </c:pt>
                <c:pt idx="8">
                  <c:v>618</c:v>
                </c:pt>
                <c:pt idx="9">
                  <c:v>692</c:v>
                </c:pt>
                <c:pt idx="10">
                  <c:v>582</c:v>
                </c:pt>
                <c:pt idx="11">
                  <c:v>619</c:v>
                </c:pt>
                <c:pt idx="12">
                  <c:v>658</c:v>
                </c:pt>
                <c:pt idx="13">
                  <c:v>606</c:v>
                </c:pt>
                <c:pt idx="14">
                  <c:v>567</c:v>
                </c:pt>
                <c:pt idx="15">
                  <c:v>600</c:v>
                </c:pt>
                <c:pt idx="16">
                  <c:v>665</c:v>
                </c:pt>
                <c:pt idx="17">
                  <c:v>626</c:v>
                </c:pt>
                <c:pt idx="18">
                  <c:v>642</c:v>
                </c:pt>
                <c:pt idx="19">
                  <c:v>1034</c:v>
                </c:pt>
                <c:pt idx="20">
                  <c:v>652</c:v>
                </c:pt>
                <c:pt idx="21">
                  <c:v>631</c:v>
                </c:pt>
                <c:pt idx="22">
                  <c:v>580</c:v>
                </c:pt>
                <c:pt idx="23">
                  <c:v>617</c:v>
                </c:pt>
                <c:pt idx="24">
                  <c:v>578</c:v>
                </c:pt>
                <c:pt idx="25">
                  <c:v>624</c:v>
                </c:pt>
                <c:pt idx="26">
                  <c:v>606</c:v>
                </c:pt>
                <c:pt idx="27">
                  <c:v>551</c:v>
                </c:pt>
                <c:pt idx="28">
                  <c:v>617</c:v>
                </c:pt>
                <c:pt idx="29">
                  <c:v>611</c:v>
                </c:pt>
                <c:pt idx="30">
                  <c:v>618</c:v>
                </c:pt>
                <c:pt idx="31">
                  <c:v>578</c:v>
                </c:pt>
                <c:pt idx="32">
                  <c:v>589</c:v>
                </c:pt>
                <c:pt idx="33">
                  <c:v>628</c:v>
                </c:pt>
                <c:pt idx="34">
                  <c:v>608</c:v>
                </c:pt>
                <c:pt idx="35">
                  <c:v>603</c:v>
                </c:pt>
                <c:pt idx="36">
                  <c:v>581</c:v>
                </c:pt>
                <c:pt idx="37">
                  <c:v>581</c:v>
                </c:pt>
                <c:pt idx="38">
                  <c:v>601</c:v>
                </c:pt>
                <c:pt idx="39">
                  <c:v>638</c:v>
                </c:pt>
                <c:pt idx="40">
                  <c:v>616</c:v>
                </c:pt>
                <c:pt idx="41">
                  <c:v>655</c:v>
                </c:pt>
                <c:pt idx="42">
                  <c:v>592</c:v>
                </c:pt>
                <c:pt idx="43">
                  <c:v>581</c:v>
                </c:pt>
                <c:pt idx="44">
                  <c:v>593</c:v>
                </c:pt>
                <c:pt idx="45">
                  <c:v>678</c:v>
                </c:pt>
                <c:pt idx="46">
                  <c:v>617</c:v>
                </c:pt>
                <c:pt idx="47">
                  <c:v>635</c:v>
                </c:pt>
                <c:pt idx="48">
                  <c:v>633</c:v>
                </c:pt>
                <c:pt idx="49">
                  <c:v>652</c:v>
                </c:pt>
                <c:pt idx="50">
                  <c:v>610</c:v>
                </c:pt>
                <c:pt idx="51">
                  <c:v>584</c:v>
                </c:pt>
                <c:pt idx="52">
                  <c:v>588</c:v>
                </c:pt>
                <c:pt idx="53">
                  <c:v>655</c:v>
                </c:pt>
                <c:pt idx="54">
                  <c:v>638</c:v>
                </c:pt>
                <c:pt idx="55">
                  <c:v>619</c:v>
                </c:pt>
                <c:pt idx="56">
                  <c:v>630</c:v>
                </c:pt>
                <c:pt idx="57">
                  <c:v>598</c:v>
                </c:pt>
                <c:pt idx="58">
                  <c:v>597</c:v>
                </c:pt>
                <c:pt idx="59">
                  <c:v>607</c:v>
                </c:pt>
                <c:pt idx="60">
                  <c:v>623</c:v>
                </c:pt>
                <c:pt idx="61">
                  <c:v>640</c:v>
                </c:pt>
                <c:pt idx="62">
                  <c:v>600</c:v>
                </c:pt>
                <c:pt idx="63">
                  <c:v>587</c:v>
                </c:pt>
                <c:pt idx="64">
                  <c:v>593</c:v>
                </c:pt>
                <c:pt idx="65">
                  <c:v>588</c:v>
                </c:pt>
                <c:pt idx="66">
                  <c:v>618</c:v>
                </c:pt>
                <c:pt idx="67">
                  <c:v>578</c:v>
                </c:pt>
                <c:pt idx="68">
                  <c:v>585</c:v>
                </c:pt>
                <c:pt idx="69">
                  <c:v>615</c:v>
                </c:pt>
                <c:pt idx="70">
                  <c:v>573</c:v>
                </c:pt>
                <c:pt idx="71">
                  <c:v>621</c:v>
                </c:pt>
                <c:pt idx="72">
                  <c:v>616</c:v>
                </c:pt>
                <c:pt idx="73">
                  <c:v>583</c:v>
                </c:pt>
                <c:pt idx="74">
                  <c:v>581</c:v>
                </c:pt>
                <c:pt idx="75">
                  <c:v>576</c:v>
                </c:pt>
                <c:pt idx="76">
                  <c:v>603</c:v>
                </c:pt>
                <c:pt idx="77">
                  <c:v>626</c:v>
                </c:pt>
                <c:pt idx="78">
                  <c:v>621</c:v>
                </c:pt>
                <c:pt idx="79">
                  <c:v>575</c:v>
                </c:pt>
                <c:pt idx="80">
                  <c:v>612</c:v>
                </c:pt>
                <c:pt idx="81">
                  <c:v>569</c:v>
                </c:pt>
                <c:pt idx="82">
                  <c:v>596</c:v>
                </c:pt>
                <c:pt idx="83">
                  <c:v>575</c:v>
                </c:pt>
                <c:pt idx="84">
                  <c:v>589</c:v>
                </c:pt>
                <c:pt idx="85">
                  <c:v>571</c:v>
                </c:pt>
                <c:pt idx="86">
                  <c:v>594</c:v>
                </c:pt>
                <c:pt idx="87">
                  <c:v>599</c:v>
                </c:pt>
                <c:pt idx="88">
                  <c:v>593</c:v>
                </c:pt>
                <c:pt idx="89">
                  <c:v>609</c:v>
                </c:pt>
                <c:pt idx="90">
                  <c:v>619</c:v>
                </c:pt>
                <c:pt idx="91">
                  <c:v>616</c:v>
                </c:pt>
                <c:pt idx="92">
                  <c:v>593</c:v>
                </c:pt>
                <c:pt idx="93">
                  <c:v>622</c:v>
                </c:pt>
                <c:pt idx="94">
                  <c:v>606</c:v>
                </c:pt>
                <c:pt idx="95">
                  <c:v>582</c:v>
                </c:pt>
                <c:pt idx="96">
                  <c:v>582</c:v>
                </c:pt>
                <c:pt idx="97">
                  <c:v>615</c:v>
                </c:pt>
                <c:pt idx="98">
                  <c:v>602</c:v>
                </c:pt>
                <c:pt idx="99">
                  <c:v>616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094-4A8C-80A7-9F06C9F3A74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Sheet1!$J$2:$J$101</c:f>
              <c:numCache>
                <c:formatCode>General</c:formatCode>
                <c:ptCount val="100"/>
                <c:pt idx="0">
                  <c:v>605</c:v>
                </c:pt>
                <c:pt idx="1">
                  <c:v>642</c:v>
                </c:pt>
                <c:pt idx="2">
                  <c:v>591</c:v>
                </c:pt>
                <c:pt idx="3">
                  <c:v>616</c:v>
                </c:pt>
                <c:pt idx="4">
                  <c:v>639</c:v>
                </c:pt>
                <c:pt idx="5">
                  <c:v>677</c:v>
                </c:pt>
                <c:pt idx="6">
                  <c:v>627</c:v>
                </c:pt>
                <c:pt idx="7">
                  <c:v>622</c:v>
                </c:pt>
                <c:pt idx="8">
                  <c:v>612</c:v>
                </c:pt>
                <c:pt idx="9">
                  <c:v>674</c:v>
                </c:pt>
                <c:pt idx="10">
                  <c:v>624</c:v>
                </c:pt>
                <c:pt idx="11">
                  <c:v>592</c:v>
                </c:pt>
                <c:pt idx="12">
                  <c:v>624</c:v>
                </c:pt>
                <c:pt idx="13">
                  <c:v>642</c:v>
                </c:pt>
                <c:pt idx="14">
                  <c:v>676</c:v>
                </c:pt>
                <c:pt idx="15">
                  <c:v>637</c:v>
                </c:pt>
                <c:pt idx="16">
                  <c:v>597</c:v>
                </c:pt>
                <c:pt idx="17">
                  <c:v>654</c:v>
                </c:pt>
                <c:pt idx="18">
                  <c:v>654</c:v>
                </c:pt>
                <c:pt idx="19">
                  <c:v>619</c:v>
                </c:pt>
                <c:pt idx="20">
                  <c:v>608</c:v>
                </c:pt>
                <c:pt idx="21">
                  <c:v>614</c:v>
                </c:pt>
                <c:pt idx="22">
                  <c:v>621</c:v>
                </c:pt>
                <c:pt idx="23">
                  <c:v>655</c:v>
                </c:pt>
                <c:pt idx="24">
                  <c:v>657</c:v>
                </c:pt>
                <c:pt idx="25">
                  <c:v>614</c:v>
                </c:pt>
                <c:pt idx="26">
                  <c:v>634</c:v>
                </c:pt>
                <c:pt idx="27">
                  <c:v>641</c:v>
                </c:pt>
                <c:pt idx="28">
                  <c:v>657</c:v>
                </c:pt>
                <c:pt idx="29">
                  <c:v>617</c:v>
                </c:pt>
                <c:pt idx="30">
                  <c:v>593</c:v>
                </c:pt>
                <c:pt idx="31">
                  <c:v>434</c:v>
                </c:pt>
                <c:pt idx="32">
                  <c:v>591</c:v>
                </c:pt>
                <c:pt idx="33">
                  <c:v>674</c:v>
                </c:pt>
                <c:pt idx="34">
                  <c:v>556</c:v>
                </c:pt>
                <c:pt idx="35">
                  <c:v>620</c:v>
                </c:pt>
                <c:pt idx="36">
                  <c:v>606</c:v>
                </c:pt>
                <c:pt idx="37">
                  <c:v>666</c:v>
                </c:pt>
                <c:pt idx="38">
                  <c:v>527</c:v>
                </c:pt>
                <c:pt idx="39">
                  <c:v>626</c:v>
                </c:pt>
                <c:pt idx="40">
                  <c:v>600</c:v>
                </c:pt>
                <c:pt idx="41">
                  <c:v>637</c:v>
                </c:pt>
                <c:pt idx="42">
                  <c:v>616</c:v>
                </c:pt>
                <c:pt idx="43">
                  <c:v>619</c:v>
                </c:pt>
                <c:pt idx="44">
                  <c:v>616</c:v>
                </c:pt>
                <c:pt idx="45">
                  <c:v>648</c:v>
                </c:pt>
                <c:pt idx="46">
                  <c:v>624</c:v>
                </c:pt>
                <c:pt idx="47">
                  <c:v>644</c:v>
                </c:pt>
                <c:pt idx="48">
                  <c:v>653</c:v>
                </c:pt>
                <c:pt idx="49">
                  <c:v>562</c:v>
                </c:pt>
                <c:pt idx="50">
                  <c:v>633</c:v>
                </c:pt>
                <c:pt idx="51">
                  <c:v>644</c:v>
                </c:pt>
                <c:pt idx="52">
                  <c:v>431</c:v>
                </c:pt>
                <c:pt idx="53">
                  <c:v>605</c:v>
                </c:pt>
                <c:pt idx="54">
                  <c:v>604</c:v>
                </c:pt>
                <c:pt idx="55">
                  <c:v>622</c:v>
                </c:pt>
                <c:pt idx="56">
                  <c:v>642</c:v>
                </c:pt>
                <c:pt idx="57">
                  <c:v>551</c:v>
                </c:pt>
                <c:pt idx="58">
                  <c:v>544</c:v>
                </c:pt>
                <c:pt idx="59">
                  <c:v>642</c:v>
                </c:pt>
                <c:pt idx="60">
                  <c:v>625</c:v>
                </c:pt>
                <c:pt idx="61">
                  <c:v>667</c:v>
                </c:pt>
                <c:pt idx="62">
                  <c:v>656</c:v>
                </c:pt>
                <c:pt idx="63">
                  <c:v>677</c:v>
                </c:pt>
                <c:pt idx="64">
                  <c:v>612</c:v>
                </c:pt>
                <c:pt idx="65">
                  <c:v>641</c:v>
                </c:pt>
                <c:pt idx="66">
                  <c:v>600</c:v>
                </c:pt>
                <c:pt idx="67">
                  <c:v>658</c:v>
                </c:pt>
                <c:pt idx="68">
                  <c:v>660</c:v>
                </c:pt>
                <c:pt idx="69">
                  <c:v>615</c:v>
                </c:pt>
                <c:pt idx="70">
                  <c:v>606</c:v>
                </c:pt>
                <c:pt idx="71">
                  <c:v>610</c:v>
                </c:pt>
                <c:pt idx="72">
                  <c:v>663</c:v>
                </c:pt>
                <c:pt idx="73">
                  <c:v>636</c:v>
                </c:pt>
                <c:pt idx="74">
                  <c:v>570</c:v>
                </c:pt>
                <c:pt idx="75">
                  <c:v>624</c:v>
                </c:pt>
                <c:pt idx="76">
                  <c:v>633</c:v>
                </c:pt>
                <c:pt idx="77">
                  <c:v>625</c:v>
                </c:pt>
                <c:pt idx="78">
                  <c:v>624</c:v>
                </c:pt>
                <c:pt idx="79">
                  <c:v>672</c:v>
                </c:pt>
                <c:pt idx="80">
                  <c:v>691</c:v>
                </c:pt>
                <c:pt idx="81">
                  <c:v>677</c:v>
                </c:pt>
                <c:pt idx="82">
                  <c:v>1351</c:v>
                </c:pt>
                <c:pt idx="83">
                  <c:v>627</c:v>
                </c:pt>
                <c:pt idx="84">
                  <c:v>629</c:v>
                </c:pt>
                <c:pt idx="85">
                  <c:v>640</c:v>
                </c:pt>
                <c:pt idx="86">
                  <c:v>680</c:v>
                </c:pt>
                <c:pt idx="87">
                  <c:v>639</c:v>
                </c:pt>
                <c:pt idx="88">
                  <c:v>636</c:v>
                </c:pt>
                <c:pt idx="89">
                  <c:v>576</c:v>
                </c:pt>
                <c:pt idx="90">
                  <c:v>668</c:v>
                </c:pt>
                <c:pt idx="91">
                  <c:v>640</c:v>
                </c:pt>
                <c:pt idx="92">
                  <c:v>670</c:v>
                </c:pt>
                <c:pt idx="93">
                  <c:v>635</c:v>
                </c:pt>
                <c:pt idx="94">
                  <c:v>615</c:v>
                </c:pt>
                <c:pt idx="95">
                  <c:v>558</c:v>
                </c:pt>
                <c:pt idx="96">
                  <c:v>666</c:v>
                </c:pt>
                <c:pt idx="97">
                  <c:v>610</c:v>
                </c:pt>
                <c:pt idx="98">
                  <c:v>666</c:v>
                </c:pt>
                <c:pt idx="99">
                  <c:v>638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094-4A8C-80A7-9F06C9F3A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9237280"/>
        <c:axId val="269237840"/>
      </c:scatterChart>
      <c:valAx>
        <c:axId val="269237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9237840"/>
        <c:crosses val="autoZero"/>
        <c:crossBetween val="midCat"/>
      </c:valAx>
      <c:valAx>
        <c:axId val="26923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9237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Sheet1!$F$2:$F$101</c:f>
              <c:numCache>
                <c:formatCode>General</c:formatCode>
                <c:ptCount val="100"/>
                <c:pt idx="0">
                  <c:v>1302</c:v>
                </c:pt>
                <c:pt idx="1">
                  <c:v>1274</c:v>
                </c:pt>
                <c:pt idx="2">
                  <c:v>973</c:v>
                </c:pt>
                <c:pt idx="3">
                  <c:v>860</c:v>
                </c:pt>
                <c:pt idx="4">
                  <c:v>1115</c:v>
                </c:pt>
                <c:pt idx="5">
                  <c:v>680</c:v>
                </c:pt>
                <c:pt idx="6">
                  <c:v>803</c:v>
                </c:pt>
                <c:pt idx="7">
                  <c:v>709</c:v>
                </c:pt>
                <c:pt idx="8">
                  <c:v>776</c:v>
                </c:pt>
                <c:pt idx="9">
                  <c:v>685</c:v>
                </c:pt>
                <c:pt idx="10">
                  <c:v>852</c:v>
                </c:pt>
                <c:pt idx="11">
                  <c:v>796</c:v>
                </c:pt>
                <c:pt idx="12">
                  <c:v>976</c:v>
                </c:pt>
                <c:pt idx="13">
                  <c:v>790</c:v>
                </c:pt>
                <c:pt idx="14">
                  <c:v>920</c:v>
                </c:pt>
                <c:pt idx="15">
                  <c:v>916</c:v>
                </c:pt>
                <c:pt idx="16">
                  <c:v>826</c:v>
                </c:pt>
                <c:pt idx="17">
                  <c:v>815</c:v>
                </c:pt>
                <c:pt idx="18">
                  <c:v>1223</c:v>
                </c:pt>
                <c:pt idx="19">
                  <c:v>974</c:v>
                </c:pt>
                <c:pt idx="20">
                  <c:v>1111</c:v>
                </c:pt>
                <c:pt idx="21">
                  <c:v>741</c:v>
                </c:pt>
                <c:pt idx="22">
                  <c:v>941</c:v>
                </c:pt>
                <c:pt idx="23">
                  <c:v>791</c:v>
                </c:pt>
                <c:pt idx="24">
                  <c:v>728</c:v>
                </c:pt>
                <c:pt idx="25">
                  <c:v>771</c:v>
                </c:pt>
                <c:pt idx="26">
                  <c:v>715</c:v>
                </c:pt>
                <c:pt idx="27">
                  <c:v>777</c:v>
                </c:pt>
                <c:pt idx="28">
                  <c:v>739</c:v>
                </c:pt>
                <c:pt idx="29">
                  <c:v>777</c:v>
                </c:pt>
                <c:pt idx="30">
                  <c:v>758</c:v>
                </c:pt>
                <c:pt idx="31">
                  <c:v>721</c:v>
                </c:pt>
                <c:pt idx="32">
                  <c:v>916</c:v>
                </c:pt>
                <c:pt idx="33">
                  <c:v>832</c:v>
                </c:pt>
                <c:pt idx="34">
                  <c:v>894</c:v>
                </c:pt>
                <c:pt idx="35">
                  <c:v>1170</c:v>
                </c:pt>
                <c:pt idx="36">
                  <c:v>1169</c:v>
                </c:pt>
                <c:pt idx="37">
                  <c:v>924</c:v>
                </c:pt>
                <c:pt idx="38">
                  <c:v>694</c:v>
                </c:pt>
                <c:pt idx="39">
                  <c:v>863</c:v>
                </c:pt>
                <c:pt idx="40">
                  <c:v>921</c:v>
                </c:pt>
                <c:pt idx="41">
                  <c:v>990</c:v>
                </c:pt>
                <c:pt idx="42">
                  <c:v>1108</c:v>
                </c:pt>
                <c:pt idx="43">
                  <c:v>1075</c:v>
                </c:pt>
                <c:pt idx="44">
                  <c:v>668</c:v>
                </c:pt>
                <c:pt idx="45">
                  <c:v>1050</c:v>
                </c:pt>
                <c:pt idx="46">
                  <c:v>866</c:v>
                </c:pt>
                <c:pt idx="47">
                  <c:v>844</c:v>
                </c:pt>
                <c:pt idx="48">
                  <c:v>776</c:v>
                </c:pt>
                <c:pt idx="49">
                  <c:v>1334</c:v>
                </c:pt>
                <c:pt idx="50">
                  <c:v>790</c:v>
                </c:pt>
                <c:pt idx="51">
                  <c:v>1016</c:v>
                </c:pt>
                <c:pt idx="52">
                  <c:v>879</c:v>
                </c:pt>
                <c:pt idx="53">
                  <c:v>754</c:v>
                </c:pt>
                <c:pt idx="54">
                  <c:v>803</c:v>
                </c:pt>
                <c:pt idx="55">
                  <c:v>1350</c:v>
                </c:pt>
                <c:pt idx="56">
                  <c:v>1283</c:v>
                </c:pt>
                <c:pt idx="57">
                  <c:v>948</c:v>
                </c:pt>
                <c:pt idx="58">
                  <c:v>726</c:v>
                </c:pt>
                <c:pt idx="59">
                  <c:v>780</c:v>
                </c:pt>
                <c:pt idx="60">
                  <c:v>1273</c:v>
                </c:pt>
                <c:pt idx="61">
                  <c:v>1241</c:v>
                </c:pt>
                <c:pt idx="62">
                  <c:v>1041</c:v>
                </c:pt>
                <c:pt idx="63">
                  <c:v>1212</c:v>
                </c:pt>
                <c:pt idx="64">
                  <c:v>920</c:v>
                </c:pt>
                <c:pt idx="65">
                  <c:v>843</c:v>
                </c:pt>
                <c:pt idx="66">
                  <c:v>1361</c:v>
                </c:pt>
                <c:pt idx="67">
                  <c:v>718</c:v>
                </c:pt>
                <c:pt idx="68">
                  <c:v>842</c:v>
                </c:pt>
                <c:pt idx="69">
                  <c:v>745</c:v>
                </c:pt>
                <c:pt idx="70">
                  <c:v>1157</c:v>
                </c:pt>
                <c:pt idx="71">
                  <c:v>1054</c:v>
                </c:pt>
                <c:pt idx="72">
                  <c:v>840</c:v>
                </c:pt>
                <c:pt idx="73">
                  <c:v>940</c:v>
                </c:pt>
                <c:pt idx="74">
                  <c:v>966</c:v>
                </c:pt>
                <c:pt idx="75">
                  <c:v>737</c:v>
                </c:pt>
                <c:pt idx="76">
                  <c:v>1349</c:v>
                </c:pt>
                <c:pt idx="77">
                  <c:v>718</c:v>
                </c:pt>
                <c:pt idx="78">
                  <c:v>776</c:v>
                </c:pt>
                <c:pt idx="79">
                  <c:v>957</c:v>
                </c:pt>
                <c:pt idx="80">
                  <c:v>904</c:v>
                </c:pt>
                <c:pt idx="81">
                  <c:v>1372</c:v>
                </c:pt>
                <c:pt idx="82">
                  <c:v>1302</c:v>
                </c:pt>
                <c:pt idx="83">
                  <c:v>1095</c:v>
                </c:pt>
                <c:pt idx="84">
                  <c:v>1113</c:v>
                </c:pt>
                <c:pt idx="85">
                  <c:v>1202</c:v>
                </c:pt>
                <c:pt idx="86">
                  <c:v>853</c:v>
                </c:pt>
                <c:pt idx="87">
                  <c:v>762</c:v>
                </c:pt>
                <c:pt idx="88">
                  <c:v>772</c:v>
                </c:pt>
                <c:pt idx="89">
                  <c:v>725</c:v>
                </c:pt>
                <c:pt idx="90">
                  <c:v>887</c:v>
                </c:pt>
                <c:pt idx="91">
                  <c:v>1287</c:v>
                </c:pt>
                <c:pt idx="92">
                  <c:v>882</c:v>
                </c:pt>
                <c:pt idx="93">
                  <c:v>694</c:v>
                </c:pt>
                <c:pt idx="94">
                  <c:v>770</c:v>
                </c:pt>
                <c:pt idx="95">
                  <c:v>851</c:v>
                </c:pt>
                <c:pt idx="96">
                  <c:v>767</c:v>
                </c:pt>
                <c:pt idx="97">
                  <c:v>827</c:v>
                </c:pt>
                <c:pt idx="98">
                  <c:v>1170</c:v>
                </c:pt>
                <c:pt idx="99">
                  <c:v>1211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330-4DC3-8882-41E09BD63B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Sheet1!$G$2:$G$101</c:f>
              <c:numCache>
                <c:formatCode>General</c:formatCode>
                <c:ptCount val="100"/>
                <c:pt idx="0">
                  <c:v>593</c:v>
                </c:pt>
                <c:pt idx="1">
                  <c:v>614</c:v>
                </c:pt>
                <c:pt idx="2">
                  <c:v>772</c:v>
                </c:pt>
                <c:pt idx="3">
                  <c:v>586</c:v>
                </c:pt>
                <c:pt idx="4">
                  <c:v>646</c:v>
                </c:pt>
                <c:pt idx="5">
                  <c:v>771</c:v>
                </c:pt>
                <c:pt idx="6">
                  <c:v>588</c:v>
                </c:pt>
                <c:pt idx="7">
                  <c:v>645</c:v>
                </c:pt>
                <c:pt idx="8">
                  <c:v>667</c:v>
                </c:pt>
                <c:pt idx="9">
                  <c:v>739</c:v>
                </c:pt>
                <c:pt idx="10">
                  <c:v>630</c:v>
                </c:pt>
                <c:pt idx="11">
                  <c:v>648</c:v>
                </c:pt>
                <c:pt idx="12">
                  <c:v>710</c:v>
                </c:pt>
                <c:pt idx="13">
                  <c:v>639</c:v>
                </c:pt>
                <c:pt idx="14">
                  <c:v>626</c:v>
                </c:pt>
                <c:pt idx="15">
                  <c:v>651</c:v>
                </c:pt>
                <c:pt idx="16">
                  <c:v>772</c:v>
                </c:pt>
                <c:pt idx="17">
                  <c:v>651</c:v>
                </c:pt>
                <c:pt idx="18">
                  <c:v>633</c:v>
                </c:pt>
                <c:pt idx="19">
                  <c:v>661</c:v>
                </c:pt>
                <c:pt idx="20">
                  <c:v>620</c:v>
                </c:pt>
                <c:pt idx="21">
                  <c:v>740</c:v>
                </c:pt>
                <c:pt idx="22">
                  <c:v>624</c:v>
                </c:pt>
                <c:pt idx="23">
                  <c:v>754</c:v>
                </c:pt>
                <c:pt idx="24">
                  <c:v>740</c:v>
                </c:pt>
                <c:pt idx="25">
                  <c:v>677</c:v>
                </c:pt>
                <c:pt idx="26">
                  <c:v>632</c:v>
                </c:pt>
                <c:pt idx="27">
                  <c:v>682</c:v>
                </c:pt>
                <c:pt idx="28">
                  <c:v>684</c:v>
                </c:pt>
                <c:pt idx="29">
                  <c:v>685</c:v>
                </c:pt>
                <c:pt idx="30">
                  <c:v>764</c:v>
                </c:pt>
                <c:pt idx="31">
                  <c:v>768</c:v>
                </c:pt>
                <c:pt idx="32">
                  <c:v>589</c:v>
                </c:pt>
                <c:pt idx="33">
                  <c:v>753</c:v>
                </c:pt>
                <c:pt idx="34">
                  <c:v>732</c:v>
                </c:pt>
                <c:pt idx="35">
                  <c:v>620</c:v>
                </c:pt>
                <c:pt idx="36">
                  <c:v>582</c:v>
                </c:pt>
                <c:pt idx="37">
                  <c:v>644</c:v>
                </c:pt>
                <c:pt idx="38">
                  <c:v>621</c:v>
                </c:pt>
                <c:pt idx="39">
                  <c:v>659</c:v>
                </c:pt>
                <c:pt idx="40">
                  <c:v>674</c:v>
                </c:pt>
                <c:pt idx="41">
                  <c:v>685</c:v>
                </c:pt>
                <c:pt idx="42">
                  <c:v>759</c:v>
                </c:pt>
                <c:pt idx="43">
                  <c:v>661</c:v>
                </c:pt>
                <c:pt idx="44">
                  <c:v>690</c:v>
                </c:pt>
                <c:pt idx="45">
                  <c:v>732</c:v>
                </c:pt>
                <c:pt idx="46">
                  <c:v>703</c:v>
                </c:pt>
                <c:pt idx="47">
                  <c:v>619</c:v>
                </c:pt>
                <c:pt idx="48">
                  <c:v>575</c:v>
                </c:pt>
                <c:pt idx="49">
                  <c:v>612</c:v>
                </c:pt>
                <c:pt idx="50">
                  <c:v>609</c:v>
                </c:pt>
                <c:pt idx="51">
                  <c:v>649</c:v>
                </c:pt>
                <c:pt idx="52">
                  <c:v>752</c:v>
                </c:pt>
                <c:pt idx="53">
                  <c:v>719</c:v>
                </c:pt>
                <c:pt idx="54">
                  <c:v>616</c:v>
                </c:pt>
                <c:pt idx="55">
                  <c:v>645</c:v>
                </c:pt>
                <c:pt idx="56">
                  <c:v>619</c:v>
                </c:pt>
                <c:pt idx="57">
                  <c:v>713</c:v>
                </c:pt>
                <c:pt idx="58">
                  <c:v>629</c:v>
                </c:pt>
                <c:pt idx="59">
                  <c:v>577</c:v>
                </c:pt>
                <c:pt idx="60">
                  <c:v>629</c:v>
                </c:pt>
                <c:pt idx="61">
                  <c:v>635</c:v>
                </c:pt>
                <c:pt idx="62">
                  <c:v>728</c:v>
                </c:pt>
                <c:pt idx="63">
                  <c:v>633</c:v>
                </c:pt>
                <c:pt idx="64">
                  <c:v>637</c:v>
                </c:pt>
                <c:pt idx="65">
                  <c:v>718</c:v>
                </c:pt>
                <c:pt idx="66">
                  <c:v>609</c:v>
                </c:pt>
                <c:pt idx="67">
                  <c:v>676</c:v>
                </c:pt>
                <c:pt idx="68">
                  <c:v>641</c:v>
                </c:pt>
                <c:pt idx="69">
                  <c:v>613</c:v>
                </c:pt>
                <c:pt idx="70">
                  <c:v>689</c:v>
                </c:pt>
                <c:pt idx="71">
                  <c:v>769</c:v>
                </c:pt>
                <c:pt idx="72">
                  <c:v>666</c:v>
                </c:pt>
                <c:pt idx="73">
                  <c:v>613</c:v>
                </c:pt>
                <c:pt idx="74">
                  <c:v>579</c:v>
                </c:pt>
                <c:pt idx="75">
                  <c:v>639</c:v>
                </c:pt>
                <c:pt idx="76">
                  <c:v>616</c:v>
                </c:pt>
                <c:pt idx="77">
                  <c:v>695</c:v>
                </c:pt>
                <c:pt idx="78">
                  <c:v>619</c:v>
                </c:pt>
                <c:pt idx="79">
                  <c:v>682</c:v>
                </c:pt>
                <c:pt idx="80">
                  <c:v>605</c:v>
                </c:pt>
                <c:pt idx="81">
                  <c:v>625</c:v>
                </c:pt>
                <c:pt idx="82">
                  <c:v>639</c:v>
                </c:pt>
                <c:pt idx="83">
                  <c:v>642</c:v>
                </c:pt>
                <c:pt idx="84">
                  <c:v>699</c:v>
                </c:pt>
                <c:pt idx="85">
                  <c:v>700</c:v>
                </c:pt>
                <c:pt idx="86">
                  <c:v>659</c:v>
                </c:pt>
                <c:pt idx="87">
                  <c:v>759</c:v>
                </c:pt>
                <c:pt idx="88">
                  <c:v>619</c:v>
                </c:pt>
                <c:pt idx="89">
                  <c:v>735</c:v>
                </c:pt>
                <c:pt idx="90">
                  <c:v>626</c:v>
                </c:pt>
                <c:pt idx="91">
                  <c:v>615</c:v>
                </c:pt>
                <c:pt idx="92">
                  <c:v>625</c:v>
                </c:pt>
                <c:pt idx="93">
                  <c:v>583</c:v>
                </c:pt>
                <c:pt idx="94">
                  <c:v>642</c:v>
                </c:pt>
                <c:pt idx="95">
                  <c:v>582</c:v>
                </c:pt>
                <c:pt idx="96">
                  <c:v>721</c:v>
                </c:pt>
                <c:pt idx="97">
                  <c:v>759</c:v>
                </c:pt>
                <c:pt idx="98">
                  <c:v>661</c:v>
                </c:pt>
                <c:pt idx="99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330-4DC3-8882-41E09BD63B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Sheet1!$H$2:$H$101</c:f>
              <c:numCache>
                <c:formatCode>General</c:formatCode>
                <c:ptCount val="100"/>
                <c:pt idx="0">
                  <c:v>960</c:v>
                </c:pt>
                <c:pt idx="1">
                  <c:v>762</c:v>
                </c:pt>
                <c:pt idx="2">
                  <c:v>765</c:v>
                </c:pt>
                <c:pt idx="3">
                  <c:v>1403</c:v>
                </c:pt>
                <c:pt idx="4">
                  <c:v>1194</c:v>
                </c:pt>
                <c:pt idx="5">
                  <c:v>782</c:v>
                </c:pt>
                <c:pt idx="6">
                  <c:v>708</c:v>
                </c:pt>
                <c:pt idx="7">
                  <c:v>836</c:v>
                </c:pt>
                <c:pt idx="8">
                  <c:v>636</c:v>
                </c:pt>
                <c:pt idx="9">
                  <c:v>654</c:v>
                </c:pt>
                <c:pt idx="10">
                  <c:v>653</c:v>
                </c:pt>
                <c:pt idx="11">
                  <c:v>605</c:v>
                </c:pt>
                <c:pt idx="12">
                  <c:v>794</c:v>
                </c:pt>
                <c:pt idx="13">
                  <c:v>626</c:v>
                </c:pt>
                <c:pt idx="14">
                  <c:v>1235</c:v>
                </c:pt>
                <c:pt idx="15">
                  <c:v>790</c:v>
                </c:pt>
                <c:pt idx="16">
                  <c:v>835</c:v>
                </c:pt>
                <c:pt idx="17">
                  <c:v>536</c:v>
                </c:pt>
                <c:pt idx="18">
                  <c:v>777</c:v>
                </c:pt>
                <c:pt idx="19">
                  <c:v>1120</c:v>
                </c:pt>
                <c:pt idx="20">
                  <c:v>618</c:v>
                </c:pt>
                <c:pt idx="21">
                  <c:v>694</c:v>
                </c:pt>
                <c:pt idx="22">
                  <c:v>1315</c:v>
                </c:pt>
                <c:pt idx="23">
                  <c:v>734</c:v>
                </c:pt>
                <c:pt idx="24">
                  <c:v>572</c:v>
                </c:pt>
                <c:pt idx="25">
                  <c:v>1062</c:v>
                </c:pt>
                <c:pt idx="26">
                  <c:v>844</c:v>
                </c:pt>
                <c:pt idx="27">
                  <c:v>781</c:v>
                </c:pt>
                <c:pt idx="28">
                  <c:v>1077</c:v>
                </c:pt>
                <c:pt idx="29">
                  <c:v>884</c:v>
                </c:pt>
                <c:pt idx="30">
                  <c:v>979</c:v>
                </c:pt>
                <c:pt idx="31">
                  <c:v>844</c:v>
                </c:pt>
                <c:pt idx="32">
                  <c:v>763</c:v>
                </c:pt>
                <c:pt idx="33">
                  <c:v>549</c:v>
                </c:pt>
                <c:pt idx="34">
                  <c:v>1005</c:v>
                </c:pt>
                <c:pt idx="35">
                  <c:v>641</c:v>
                </c:pt>
                <c:pt idx="36">
                  <c:v>652</c:v>
                </c:pt>
                <c:pt idx="37">
                  <c:v>1052</c:v>
                </c:pt>
                <c:pt idx="38">
                  <c:v>621</c:v>
                </c:pt>
                <c:pt idx="39">
                  <c:v>248</c:v>
                </c:pt>
                <c:pt idx="40">
                  <c:v>492</c:v>
                </c:pt>
                <c:pt idx="41">
                  <c:v>766</c:v>
                </c:pt>
                <c:pt idx="42">
                  <c:v>1549</c:v>
                </c:pt>
                <c:pt idx="43">
                  <c:v>637</c:v>
                </c:pt>
                <c:pt idx="44">
                  <c:v>679</c:v>
                </c:pt>
                <c:pt idx="45">
                  <c:v>582</c:v>
                </c:pt>
                <c:pt idx="46">
                  <c:v>748</c:v>
                </c:pt>
                <c:pt idx="47">
                  <c:v>808</c:v>
                </c:pt>
                <c:pt idx="48">
                  <c:v>992</c:v>
                </c:pt>
                <c:pt idx="49">
                  <c:v>657</c:v>
                </c:pt>
                <c:pt idx="50">
                  <c:v>837</c:v>
                </c:pt>
                <c:pt idx="51">
                  <c:v>659</c:v>
                </c:pt>
                <c:pt idx="52">
                  <c:v>903</c:v>
                </c:pt>
                <c:pt idx="53">
                  <c:v>571</c:v>
                </c:pt>
                <c:pt idx="54">
                  <c:v>603</c:v>
                </c:pt>
                <c:pt idx="55">
                  <c:v>880</c:v>
                </c:pt>
                <c:pt idx="56">
                  <c:v>614</c:v>
                </c:pt>
                <c:pt idx="57">
                  <c:v>1235</c:v>
                </c:pt>
                <c:pt idx="58">
                  <c:v>961</c:v>
                </c:pt>
                <c:pt idx="59">
                  <c:v>600</c:v>
                </c:pt>
                <c:pt idx="60">
                  <c:v>862</c:v>
                </c:pt>
                <c:pt idx="61">
                  <c:v>637</c:v>
                </c:pt>
                <c:pt idx="62">
                  <c:v>923</c:v>
                </c:pt>
                <c:pt idx="63">
                  <c:v>874</c:v>
                </c:pt>
                <c:pt idx="64">
                  <c:v>727</c:v>
                </c:pt>
                <c:pt idx="65">
                  <c:v>880</c:v>
                </c:pt>
                <c:pt idx="66">
                  <c:v>647</c:v>
                </c:pt>
                <c:pt idx="67">
                  <c:v>1051</c:v>
                </c:pt>
                <c:pt idx="68">
                  <c:v>1050</c:v>
                </c:pt>
                <c:pt idx="69">
                  <c:v>879</c:v>
                </c:pt>
                <c:pt idx="70">
                  <c:v>632</c:v>
                </c:pt>
                <c:pt idx="71">
                  <c:v>584</c:v>
                </c:pt>
                <c:pt idx="72">
                  <c:v>601</c:v>
                </c:pt>
                <c:pt idx="73">
                  <c:v>1029</c:v>
                </c:pt>
                <c:pt idx="74">
                  <c:v>683</c:v>
                </c:pt>
                <c:pt idx="75">
                  <c:v>245</c:v>
                </c:pt>
                <c:pt idx="76">
                  <c:v>739</c:v>
                </c:pt>
                <c:pt idx="77">
                  <c:v>688</c:v>
                </c:pt>
                <c:pt idx="78">
                  <c:v>956</c:v>
                </c:pt>
                <c:pt idx="79">
                  <c:v>944</c:v>
                </c:pt>
                <c:pt idx="80">
                  <c:v>553</c:v>
                </c:pt>
                <c:pt idx="81">
                  <c:v>588</c:v>
                </c:pt>
                <c:pt idx="82">
                  <c:v>1134</c:v>
                </c:pt>
                <c:pt idx="83">
                  <c:v>1316</c:v>
                </c:pt>
                <c:pt idx="84">
                  <c:v>917</c:v>
                </c:pt>
                <c:pt idx="85">
                  <c:v>1048</c:v>
                </c:pt>
                <c:pt idx="86">
                  <c:v>814</c:v>
                </c:pt>
                <c:pt idx="87">
                  <c:v>1207</c:v>
                </c:pt>
                <c:pt idx="88">
                  <c:v>625</c:v>
                </c:pt>
                <c:pt idx="89">
                  <c:v>1101</c:v>
                </c:pt>
                <c:pt idx="90">
                  <c:v>634</c:v>
                </c:pt>
                <c:pt idx="91">
                  <c:v>695</c:v>
                </c:pt>
                <c:pt idx="92">
                  <c:v>921</c:v>
                </c:pt>
                <c:pt idx="93">
                  <c:v>683</c:v>
                </c:pt>
                <c:pt idx="94">
                  <c:v>605</c:v>
                </c:pt>
                <c:pt idx="95">
                  <c:v>825</c:v>
                </c:pt>
                <c:pt idx="96">
                  <c:v>735</c:v>
                </c:pt>
                <c:pt idx="97">
                  <c:v>757</c:v>
                </c:pt>
                <c:pt idx="98">
                  <c:v>847</c:v>
                </c:pt>
                <c:pt idx="99">
                  <c:v>684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330-4DC3-8882-41E09BD63BC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Sheet1!$I$2:$I$101</c:f>
              <c:numCache>
                <c:formatCode>General</c:formatCode>
                <c:ptCount val="100"/>
                <c:pt idx="0">
                  <c:v>605</c:v>
                </c:pt>
                <c:pt idx="1">
                  <c:v>662</c:v>
                </c:pt>
                <c:pt idx="2">
                  <c:v>613</c:v>
                </c:pt>
                <c:pt idx="3">
                  <c:v>620</c:v>
                </c:pt>
                <c:pt idx="4">
                  <c:v>410</c:v>
                </c:pt>
                <c:pt idx="5">
                  <c:v>667</c:v>
                </c:pt>
                <c:pt idx="6">
                  <c:v>581</c:v>
                </c:pt>
                <c:pt idx="7">
                  <c:v>621</c:v>
                </c:pt>
                <c:pt idx="8">
                  <c:v>618</c:v>
                </c:pt>
                <c:pt idx="9">
                  <c:v>692</c:v>
                </c:pt>
                <c:pt idx="10">
                  <c:v>582</c:v>
                </c:pt>
                <c:pt idx="11">
                  <c:v>619</c:v>
                </c:pt>
                <c:pt idx="12">
                  <c:v>658</c:v>
                </c:pt>
                <c:pt idx="13">
                  <c:v>606</c:v>
                </c:pt>
                <c:pt idx="14">
                  <c:v>567</c:v>
                </c:pt>
                <c:pt idx="15">
                  <c:v>600</c:v>
                </c:pt>
                <c:pt idx="16">
                  <c:v>665</c:v>
                </c:pt>
                <c:pt idx="17">
                  <c:v>626</c:v>
                </c:pt>
                <c:pt idx="18">
                  <c:v>642</c:v>
                </c:pt>
                <c:pt idx="19">
                  <c:v>1034</c:v>
                </c:pt>
                <c:pt idx="20">
                  <c:v>652</c:v>
                </c:pt>
                <c:pt idx="21">
                  <c:v>631</c:v>
                </c:pt>
                <c:pt idx="22">
                  <c:v>580</c:v>
                </c:pt>
                <c:pt idx="23">
                  <c:v>617</c:v>
                </c:pt>
                <c:pt idx="24">
                  <c:v>578</c:v>
                </c:pt>
                <c:pt idx="25">
                  <c:v>624</c:v>
                </c:pt>
                <c:pt idx="26">
                  <c:v>606</c:v>
                </c:pt>
                <c:pt idx="27">
                  <c:v>551</c:v>
                </c:pt>
                <c:pt idx="28">
                  <c:v>617</c:v>
                </c:pt>
                <c:pt idx="29">
                  <c:v>611</c:v>
                </c:pt>
                <c:pt idx="30">
                  <c:v>618</c:v>
                </c:pt>
                <c:pt idx="31">
                  <c:v>578</c:v>
                </c:pt>
                <c:pt idx="32">
                  <c:v>589</c:v>
                </c:pt>
                <c:pt idx="33">
                  <c:v>628</c:v>
                </c:pt>
                <c:pt idx="34">
                  <c:v>608</c:v>
                </c:pt>
                <c:pt idx="35">
                  <c:v>603</c:v>
                </c:pt>
                <c:pt idx="36">
                  <c:v>581</c:v>
                </c:pt>
                <c:pt idx="37">
                  <c:v>581</c:v>
                </c:pt>
                <c:pt idx="38">
                  <c:v>601</c:v>
                </c:pt>
                <c:pt idx="39">
                  <c:v>638</c:v>
                </c:pt>
                <c:pt idx="40">
                  <c:v>616</c:v>
                </c:pt>
                <c:pt idx="41">
                  <c:v>655</c:v>
                </c:pt>
                <c:pt idx="42">
                  <c:v>592</c:v>
                </c:pt>
                <c:pt idx="43">
                  <c:v>581</c:v>
                </c:pt>
                <c:pt idx="44">
                  <c:v>593</c:v>
                </c:pt>
                <c:pt idx="45">
                  <c:v>678</c:v>
                </c:pt>
                <c:pt idx="46">
                  <c:v>617</c:v>
                </c:pt>
                <c:pt idx="47">
                  <c:v>635</c:v>
                </c:pt>
                <c:pt idx="48">
                  <c:v>633</c:v>
                </c:pt>
                <c:pt idx="49">
                  <c:v>652</c:v>
                </c:pt>
                <c:pt idx="50">
                  <c:v>610</c:v>
                </c:pt>
                <c:pt idx="51">
                  <c:v>584</c:v>
                </c:pt>
                <c:pt idx="52">
                  <c:v>588</c:v>
                </c:pt>
                <c:pt idx="53">
                  <c:v>655</c:v>
                </c:pt>
                <c:pt idx="54">
                  <c:v>638</c:v>
                </c:pt>
                <c:pt idx="55">
                  <c:v>619</c:v>
                </c:pt>
                <c:pt idx="56">
                  <c:v>630</c:v>
                </c:pt>
                <c:pt idx="57">
                  <c:v>598</c:v>
                </c:pt>
                <c:pt idx="58">
                  <c:v>597</c:v>
                </c:pt>
                <c:pt idx="59">
                  <c:v>607</c:v>
                </c:pt>
                <c:pt idx="60">
                  <c:v>623</c:v>
                </c:pt>
                <c:pt idx="61">
                  <c:v>640</c:v>
                </c:pt>
                <c:pt idx="62">
                  <c:v>600</c:v>
                </c:pt>
                <c:pt idx="63">
                  <c:v>587</c:v>
                </c:pt>
                <c:pt idx="64">
                  <c:v>593</c:v>
                </c:pt>
                <c:pt idx="65">
                  <c:v>588</c:v>
                </c:pt>
                <c:pt idx="66">
                  <c:v>618</c:v>
                </c:pt>
                <c:pt idx="67">
                  <c:v>578</c:v>
                </c:pt>
                <c:pt idx="68">
                  <c:v>585</c:v>
                </c:pt>
                <c:pt idx="69">
                  <c:v>615</c:v>
                </c:pt>
                <c:pt idx="70">
                  <c:v>573</c:v>
                </c:pt>
                <c:pt idx="71">
                  <c:v>621</c:v>
                </c:pt>
                <c:pt idx="72">
                  <c:v>616</c:v>
                </c:pt>
                <c:pt idx="73">
                  <c:v>583</c:v>
                </c:pt>
                <c:pt idx="74">
                  <c:v>581</c:v>
                </c:pt>
                <c:pt idx="75">
                  <c:v>576</c:v>
                </c:pt>
                <c:pt idx="76">
                  <c:v>603</c:v>
                </c:pt>
                <c:pt idx="77">
                  <c:v>626</c:v>
                </c:pt>
                <c:pt idx="78">
                  <c:v>621</c:v>
                </c:pt>
                <c:pt idx="79">
                  <c:v>575</c:v>
                </c:pt>
                <c:pt idx="80">
                  <c:v>612</c:v>
                </c:pt>
                <c:pt idx="81">
                  <c:v>569</c:v>
                </c:pt>
                <c:pt idx="82">
                  <c:v>596</c:v>
                </c:pt>
                <c:pt idx="83">
                  <c:v>575</c:v>
                </c:pt>
                <c:pt idx="84">
                  <c:v>589</c:v>
                </c:pt>
                <c:pt idx="85">
                  <c:v>571</c:v>
                </c:pt>
                <c:pt idx="86">
                  <c:v>594</c:v>
                </c:pt>
                <c:pt idx="87">
                  <c:v>599</c:v>
                </c:pt>
                <c:pt idx="88">
                  <c:v>593</c:v>
                </c:pt>
                <c:pt idx="89">
                  <c:v>609</c:v>
                </c:pt>
                <c:pt idx="90">
                  <c:v>619</c:v>
                </c:pt>
                <c:pt idx="91">
                  <c:v>616</c:v>
                </c:pt>
                <c:pt idx="92">
                  <c:v>593</c:v>
                </c:pt>
                <c:pt idx="93">
                  <c:v>622</c:v>
                </c:pt>
                <c:pt idx="94">
                  <c:v>606</c:v>
                </c:pt>
                <c:pt idx="95">
                  <c:v>582</c:v>
                </c:pt>
                <c:pt idx="96">
                  <c:v>582</c:v>
                </c:pt>
                <c:pt idx="97">
                  <c:v>615</c:v>
                </c:pt>
                <c:pt idx="98">
                  <c:v>602</c:v>
                </c:pt>
                <c:pt idx="99">
                  <c:v>616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330-4DC3-8882-41E09BD63BC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Sheet1!$J$2:$J$101</c:f>
              <c:numCache>
                <c:formatCode>General</c:formatCode>
                <c:ptCount val="100"/>
                <c:pt idx="0">
                  <c:v>605</c:v>
                </c:pt>
                <c:pt idx="1">
                  <c:v>642</c:v>
                </c:pt>
                <c:pt idx="2">
                  <c:v>591</c:v>
                </c:pt>
                <c:pt idx="3">
                  <c:v>616</c:v>
                </c:pt>
                <c:pt idx="4">
                  <c:v>639</c:v>
                </c:pt>
                <c:pt idx="5">
                  <c:v>677</c:v>
                </c:pt>
                <c:pt idx="6">
                  <c:v>627</c:v>
                </c:pt>
                <c:pt idx="7">
                  <c:v>622</c:v>
                </c:pt>
                <c:pt idx="8">
                  <c:v>612</c:v>
                </c:pt>
                <c:pt idx="9">
                  <c:v>674</c:v>
                </c:pt>
                <c:pt idx="10">
                  <c:v>624</c:v>
                </c:pt>
                <c:pt idx="11">
                  <c:v>592</c:v>
                </c:pt>
                <c:pt idx="12">
                  <c:v>624</c:v>
                </c:pt>
                <c:pt idx="13">
                  <c:v>642</c:v>
                </c:pt>
                <c:pt idx="14">
                  <c:v>676</c:v>
                </c:pt>
                <c:pt idx="15">
                  <c:v>637</c:v>
                </c:pt>
                <c:pt idx="16">
                  <c:v>597</c:v>
                </c:pt>
                <c:pt idx="17">
                  <c:v>654</c:v>
                </c:pt>
                <c:pt idx="18">
                  <c:v>654</c:v>
                </c:pt>
                <c:pt idx="19">
                  <c:v>619</c:v>
                </c:pt>
                <c:pt idx="20">
                  <c:v>608</c:v>
                </c:pt>
                <c:pt idx="21">
                  <c:v>614</c:v>
                </c:pt>
                <c:pt idx="22">
                  <c:v>621</c:v>
                </c:pt>
                <c:pt idx="23">
                  <c:v>655</c:v>
                </c:pt>
                <c:pt idx="24">
                  <c:v>657</c:v>
                </c:pt>
                <c:pt idx="25">
                  <c:v>614</c:v>
                </c:pt>
                <c:pt idx="26">
                  <c:v>634</c:v>
                </c:pt>
                <c:pt idx="27">
                  <c:v>641</c:v>
                </c:pt>
                <c:pt idx="28">
                  <c:v>657</c:v>
                </c:pt>
                <c:pt idx="29">
                  <c:v>617</c:v>
                </c:pt>
                <c:pt idx="30">
                  <c:v>593</c:v>
                </c:pt>
                <c:pt idx="31">
                  <c:v>434</c:v>
                </c:pt>
                <c:pt idx="32">
                  <c:v>591</c:v>
                </c:pt>
                <c:pt idx="33">
                  <c:v>674</c:v>
                </c:pt>
                <c:pt idx="34">
                  <c:v>556</c:v>
                </c:pt>
                <c:pt idx="35">
                  <c:v>620</c:v>
                </c:pt>
                <c:pt idx="36">
                  <c:v>606</c:v>
                </c:pt>
                <c:pt idx="37">
                  <c:v>666</c:v>
                </c:pt>
                <c:pt idx="38">
                  <c:v>527</c:v>
                </c:pt>
                <c:pt idx="39">
                  <c:v>626</c:v>
                </c:pt>
                <c:pt idx="40">
                  <c:v>600</c:v>
                </c:pt>
                <c:pt idx="41">
                  <c:v>637</c:v>
                </c:pt>
                <c:pt idx="42">
                  <c:v>616</c:v>
                </c:pt>
                <c:pt idx="43">
                  <c:v>619</c:v>
                </c:pt>
                <c:pt idx="44">
                  <c:v>616</c:v>
                </c:pt>
                <c:pt idx="45">
                  <c:v>648</c:v>
                </c:pt>
                <c:pt idx="46">
                  <c:v>624</c:v>
                </c:pt>
                <c:pt idx="47">
                  <c:v>644</c:v>
                </c:pt>
                <c:pt idx="48">
                  <c:v>653</c:v>
                </c:pt>
                <c:pt idx="49">
                  <c:v>562</c:v>
                </c:pt>
                <c:pt idx="50">
                  <c:v>633</c:v>
                </c:pt>
                <c:pt idx="51">
                  <c:v>644</c:v>
                </c:pt>
                <c:pt idx="52">
                  <c:v>431</c:v>
                </c:pt>
                <c:pt idx="53">
                  <c:v>605</c:v>
                </c:pt>
                <c:pt idx="54">
                  <c:v>604</c:v>
                </c:pt>
                <c:pt idx="55">
                  <c:v>622</c:v>
                </c:pt>
                <c:pt idx="56">
                  <c:v>642</c:v>
                </c:pt>
                <c:pt idx="57">
                  <c:v>551</c:v>
                </c:pt>
                <c:pt idx="58">
                  <c:v>544</c:v>
                </c:pt>
                <c:pt idx="59">
                  <c:v>642</c:v>
                </c:pt>
                <c:pt idx="60">
                  <c:v>625</c:v>
                </c:pt>
                <c:pt idx="61">
                  <c:v>667</c:v>
                </c:pt>
                <c:pt idx="62">
                  <c:v>656</c:v>
                </c:pt>
                <c:pt idx="63">
                  <c:v>677</c:v>
                </c:pt>
                <c:pt idx="64">
                  <c:v>612</c:v>
                </c:pt>
                <c:pt idx="65">
                  <c:v>641</c:v>
                </c:pt>
                <c:pt idx="66">
                  <c:v>600</c:v>
                </c:pt>
                <c:pt idx="67">
                  <c:v>658</c:v>
                </c:pt>
                <c:pt idx="68">
                  <c:v>660</c:v>
                </c:pt>
                <c:pt idx="69">
                  <c:v>615</c:v>
                </c:pt>
                <c:pt idx="70">
                  <c:v>606</c:v>
                </c:pt>
                <c:pt idx="71">
                  <c:v>610</c:v>
                </c:pt>
                <c:pt idx="72">
                  <c:v>663</c:v>
                </c:pt>
                <c:pt idx="73">
                  <c:v>636</c:v>
                </c:pt>
                <c:pt idx="74">
                  <c:v>570</c:v>
                </c:pt>
                <c:pt idx="75">
                  <c:v>624</c:v>
                </c:pt>
                <c:pt idx="76">
                  <c:v>633</c:v>
                </c:pt>
                <c:pt idx="77">
                  <c:v>625</c:v>
                </c:pt>
                <c:pt idx="78">
                  <c:v>624</c:v>
                </c:pt>
                <c:pt idx="79">
                  <c:v>672</c:v>
                </c:pt>
                <c:pt idx="80">
                  <c:v>691</c:v>
                </c:pt>
                <c:pt idx="81">
                  <c:v>677</c:v>
                </c:pt>
                <c:pt idx="82">
                  <c:v>1351</c:v>
                </c:pt>
                <c:pt idx="83">
                  <c:v>627</c:v>
                </c:pt>
                <c:pt idx="84">
                  <c:v>629</c:v>
                </c:pt>
                <c:pt idx="85">
                  <c:v>640</c:v>
                </c:pt>
                <c:pt idx="86">
                  <c:v>680</c:v>
                </c:pt>
                <c:pt idx="87">
                  <c:v>639</c:v>
                </c:pt>
                <c:pt idx="88">
                  <c:v>636</c:v>
                </c:pt>
                <c:pt idx="89">
                  <c:v>576</c:v>
                </c:pt>
                <c:pt idx="90">
                  <c:v>668</c:v>
                </c:pt>
                <c:pt idx="91">
                  <c:v>640</c:v>
                </c:pt>
                <c:pt idx="92">
                  <c:v>670</c:v>
                </c:pt>
                <c:pt idx="93">
                  <c:v>635</c:v>
                </c:pt>
                <c:pt idx="94">
                  <c:v>615</c:v>
                </c:pt>
                <c:pt idx="95">
                  <c:v>558</c:v>
                </c:pt>
                <c:pt idx="96">
                  <c:v>666</c:v>
                </c:pt>
                <c:pt idx="97">
                  <c:v>610</c:v>
                </c:pt>
                <c:pt idx="98">
                  <c:v>666</c:v>
                </c:pt>
                <c:pt idx="99">
                  <c:v>638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330-4DC3-8882-41E09BD63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9237280"/>
        <c:axId val="26923784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lock::queue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Sheet1!$B$2:$B$101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5351</c:v>
                      </c:pt>
                      <c:pt idx="1">
                        <c:v>4638</c:v>
                      </c:pt>
                      <c:pt idx="2">
                        <c:v>5470</c:v>
                      </c:pt>
                      <c:pt idx="3">
                        <c:v>4897</c:v>
                      </c:pt>
                      <c:pt idx="4">
                        <c:v>3807</c:v>
                      </c:pt>
                      <c:pt idx="5">
                        <c:v>5726</c:v>
                      </c:pt>
                      <c:pt idx="6">
                        <c:v>5552</c:v>
                      </c:pt>
                      <c:pt idx="7">
                        <c:v>5406</c:v>
                      </c:pt>
                      <c:pt idx="8">
                        <c:v>4361</c:v>
                      </c:pt>
                      <c:pt idx="9">
                        <c:v>6095</c:v>
                      </c:pt>
                      <c:pt idx="10">
                        <c:v>5727</c:v>
                      </c:pt>
                      <c:pt idx="11">
                        <c:v>5582</c:v>
                      </c:pt>
                      <c:pt idx="12">
                        <c:v>5659</c:v>
                      </c:pt>
                      <c:pt idx="13">
                        <c:v>5416</c:v>
                      </c:pt>
                      <c:pt idx="14">
                        <c:v>4997</c:v>
                      </c:pt>
                      <c:pt idx="15">
                        <c:v>5444</c:v>
                      </c:pt>
                      <c:pt idx="16">
                        <c:v>5069</c:v>
                      </c:pt>
                      <c:pt idx="17">
                        <c:v>4632</c:v>
                      </c:pt>
                      <c:pt idx="18">
                        <c:v>5330</c:v>
                      </c:pt>
                      <c:pt idx="19">
                        <c:v>4688</c:v>
                      </c:pt>
                      <c:pt idx="20">
                        <c:v>4897</c:v>
                      </c:pt>
                      <c:pt idx="21">
                        <c:v>5695</c:v>
                      </c:pt>
                      <c:pt idx="22">
                        <c:v>5231</c:v>
                      </c:pt>
                      <c:pt idx="23">
                        <c:v>5503</c:v>
                      </c:pt>
                      <c:pt idx="24">
                        <c:v>5865</c:v>
                      </c:pt>
                      <c:pt idx="25">
                        <c:v>5629</c:v>
                      </c:pt>
                      <c:pt idx="26">
                        <c:v>4546</c:v>
                      </c:pt>
                      <c:pt idx="27">
                        <c:v>4294</c:v>
                      </c:pt>
                      <c:pt idx="28">
                        <c:v>4632</c:v>
                      </c:pt>
                      <c:pt idx="29">
                        <c:v>4455</c:v>
                      </c:pt>
                      <c:pt idx="30">
                        <c:v>5519</c:v>
                      </c:pt>
                      <c:pt idx="31">
                        <c:v>4631</c:v>
                      </c:pt>
                      <c:pt idx="32">
                        <c:v>4675</c:v>
                      </c:pt>
                      <c:pt idx="33">
                        <c:v>6226</c:v>
                      </c:pt>
                      <c:pt idx="34">
                        <c:v>4740</c:v>
                      </c:pt>
                      <c:pt idx="35">
                        <c:v>5240</c:v>
                      </c:pt>
                      <c:pt idx="36">
                        <c:v>4796</c:v>
                      </c:pt>
                      <c:pt idx="37">
                        <c:v>5466</c:v>
                      </c:pt>
                      <c:pt idx="38">
                        <c:v>5880</c:v>
                      </c:pt>
                      <c:pt idx="39">
                        <c:v>5478</c:v>
                      </c:pt>
                      <c:pt idx="40">
                        <c:v>5421</c:v>
                      </c:pt>
                      <c:pt idx="41">
                        <c:v>4206</c:v>
                      </c:pt>
                      <c:pt idx="42">
                        <c:v>4787</c:v>
                      </c:pt>
                      <c:pt idx="43">
                        <c:v>5558</c:v>
                      </c:pt>
                      <c:pt idx="44">
                        <c:v>4845</c:v>
                      </c:pt>
                      <c:pt idx="45">
                        <c:v>5929</c:v>
                      </c:pt>
                      <c:pt idx="46">
                        <c:v>5489</c:v>
                      </c:pt>
                      <c:pt idx="47">
                        <c:v>5619</c:v>
                      </c:pt>
                      <c:pt idx="48">
                        <c:v>6000</c:v>
                      </c:pt>
                      <c:pt idx="49">
                        <c:v>5315</c:v>
                      </c:pt>
                      <c:pt idx="50">
                        <c:v>5635</c:v>
                      </c:pt>
                      <c:pt idx="51">
                        <c:v>3506</c:v>
                      </c:pt>
                      <c:pt idx="52">
                        <c:v>4241</c:v>
                      </c:pt>
                      <c:pt idx="53">
                        <c:v>3477</c:v>
                      </c:pt>
                      <c:pt idx="54">
                        <c:v>3779</c:v>
                      </c:pt>
                      <c:pt idx="55">
                        <c:v>3404</c:v>
                      </c:pt>
                      <c:pt idx="56">
                        <c:v>4139</c:v>
                      </c:pt>
                      <c:pt idx="57">
                        <c:v>5706</c:v>
                      </c:pt>
                      <c:pt idx="58">
                        <c:v>3503</c:v>
                      </c:pt>
                      <c:pt idx="59">
                        <c:v>3641</c:v>
                      </c:pt>
                      <c:pt idx="60">
                        <c:v>3531</c:v>
                      </c:pt>
                      <c:pt idx="61">
                        <c:v>4337</c:v>
                      </c:pt>
                      <c:pt idx="62">
                        <c:v>5767</c:v>
                      </c:pt>
                      <c:pt idx="63">
                        <c:v>4145</c:v>
                      </c:pt>
                      <c:pt idx="64">
                        <c:v>3746</c:v>
                      </c:pt>
                      <c:pt idx="65">
                        <c:v>4907</c:v>
                      </c:pt>
                      <c:pt idx="66">
                        <c:v>3478</c:v>
                      </c:pt>
                      <c:pt idx="67">
                        <c:v>3734</c:v>
                      </c:pt>
                      <c:pt idx="68">
                        <c:v>4558</c:v>
                      </c:pt>
                      <c:pt idx="69">
                        <c:v>6324</c:v>
                      </c:pt>
                      <c:pt idx="70">
                        <c:v>3843</c:v>
                      </c:pt>
                      <c:pt idx="71">
                        <c:v>3460</c:v>
                      </c:pt>
                      <c:pt idx="72">
                        <c:v>4566</c:v>
                      </c:pt>
                      <c:pt idx="73">
                        <c:v>3230</c:v>
                      </c:pt>
                      <c:pt idx="74">
                        <c:v>3826</c:v>
                      </c:pt>
                      <c:pt idx="75">
                        <c:v>4172</c:v>
                      </c:pt>
                      <c:pt idx="76">
                        <c:v>4485</c:v>
                      </c:pt>
                      <c:pt idx="77">
                        <c:v>3659</c:v>
                      </c:pt>
                      <c:pt idx="78">
                        <c:v>4576</c:v>
                      </c:pt>
                      <c:pt idx="79">
                        <c:v>3506</c:v>
                      </c:pt>
                      <c:pt idx="80">
                        <c:v>4095</c:v>
                      </c:pt>
                      <c:pt idx="81">
                        <c:v>3353</c:v>
                      </c:pt>
                      <c:pt idx="82">
                        <c:v>3445</c:v>
                      </c:pt>
                      <c:pt idx="83">
                        <c:v>4842</c:v>
                      </c:pt>
                      <c:pt idx="84">
                        <c:v>3124</c:v>
                      </c:pt>
                      <c:pt idx="85">
                        <c:v>3507</c:v>
                      </c:pt>
                      <c:pt idx="86">
                        <c:v>5798</c:v>
                      </c:pt>
                      <c:pt idx="87">
                        <c:v>4511</c:v>
                      </c:pt>
                      <c:pt idx="88">
                        <c:v>5131</c:v>
                      </c:pt>
                      <c:pt idx="89">
                        <c:v>5157</c:v>
                      </c:pt>
                      <c:pt idx="90">
                        <c:v>5988</c:v>
                      </c:pt>
                      <c:pt idx="91">
                        <c:v>5928</c:v>
                      </c:pt>
                      <c:pt idx="92">
                        <c:v>6145</c:v>
                      </c:pt>
                      <c:pt idx="93">
                        <c:v>4447</c:v>
                      </c:pt>
                      <c:pt idx="94">
                        <c:v>6024</c:v>
                      </c:pt>
                      <c:pt idx="95">
                        <c:v>4935</c:v>
                      </c:pt>
                      <c:pt idx="96">
                        <c:v>4286</c:v>
                      </c:pt>
                      <c:pt idx="97">
                        <c:v>5201</c:v>
                      </c:pt>
                      <c:pt idx="98">
                        <c:v>4577</c:v>
                      </c:pt>
                      <c:pt idx="99">
                        <c:v>5319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0-7330-4DC3-8882-41E09BD63BC0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cond::queue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Sheet1!$C$2:$C$101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3646</c:v>
                      </c:pt>
                      <c:pt idx="1">
                        <c:v>3961</c:v>
                      </c:pt>
                      <c:pt idx="2">
                        <c:v>3889</c:v>
                      </c:pt>
                      <c:pt idx="3">
                        <c:v>3582</c:v>
                      </c:pt>
                      <c:pt idx="4">
                        <c:v>2880</c:v>
                      </c:pt>
                      <c:pt idx="5">
                        <c:v>2997</c:v>
                      </c:pt>
                      <c:pt idx="6">
                        <c:v>3538</c:v>
                      </c:pt>
                      <c:pt idx="7">
                        <c:v>3296</c:v>
                      </c:pt>
                      <c:pt idx="8">
                        <c:v>2454</c:v>
                      </c:pt>
                      <c:pt idx="9">
                        <c:v>3055</c:v>
                      </c:pt>
                      <c:pt idx="10">
                        <c:v>3855</c:v>
                      </c:pt>
                      <c:pt idx="11">
                        <c:v>2508</c:v>
                      </c:pt>
                      <c:pt idx="12">
                        <c:v>4857</c:v>
                      </c:pt>
                      <c:pt idx="13">
                        <c:v>4678</c:v>
                      </c:pt>
                      <c:pt idx="14">
                        <c:v>3467</c:v>
                      </c:pt>
                      <c:pt idx="15">
                        <c:v>4180</c:v>
                      </c:pt>
                      <c:pt idx="16">
                        <c:v>3271</c:v>
                      </c:pt>
                      <c:pt idx="17">
                        <c:v>3394</c:v>
                      </c:pt>
                      <c:pt idx="18">
                        <c:v>3116</c:v>
                      </c:pt>
                      <c:pt idx="19">
                        <c:v>3868</c:v>
                      </c:pt>
                      <c:pt idx="20">
                        <c:v>2766</c:v>
                      </c:pt>
                      <c:pt idx="21">
                        <c:v>3824</c:v>
                      </c:pt>
                      <c:pt idx="22">
                        <c:v>3745</c:v>
                      </c:pt>
                      <c:pt idx="23">
                        <c:v>4180</c:v>
                      </c:pt>
                      <c:pt idx="24">
                        <c:v>4025</c:v>
                      </c:pt>
                      <c:pt idx="25">
                        <c:v>4274</c:v>
                      </c:pt>
                      <c:pt idx="26">
                        <c:v>3827</c:v>
                      </c:pt>
                      <c:pt idx="27">
                        <c:v>4210</c:v>
                      </c:pt>
                      <c:pt idx="28">
                        <c:v>4585</c:v>
                      </c:pt>
                      <c:pt idx="29">
                        <c:v>4132</c:v>
                      </c:pt>
                      <c:pt idx="30">
                        <c:v>3346</c:v>
                      </c:pt>
                      <c:pt idx="31">
                        <c:v>3522</c:v>
                      </c:pt>
                      <c:pt idx="32">
                        <c:v>2522</c:v>
                      </c:pt>
                      <c:pt idx="33">
                        <c:v>3737</c:v>
                      </c:pt>
                      <c:pt idx="34">
                        <c:v>3658</c:v>
                      </c:pt>
                      <c:pt idx="35">
                        <c:v>3781</c:v>
                      </c:pt>
                      <c:pt idx="36">
                        <c:v>2950</c:v>
                      </c:pt>
                      <c:pt idx="37">
                        <c:v>3108</c:v>
                      </c:pt>
                      <c:pt idx="38">
                        <c:v>4112</c:v>
                      </c:pt>
                      <c:pt idx="39">
                        <c:v>2938</c:v>
                      </c:pt>
                      <c:pt idx="40">
                        <c:v>4037</c:v>
                      </c:pt>
                      <c:pt idx="41">
                        <c:v>3820</c:v>
                      </c:pt>
                      <c:pt idx="42">
                        <c:v>4039</c:v>
                      </c:pt>
                      <c:pt idx="43">
                        <c:v>3739</c:v>
                      </c:pt>
                      <c:pt idx="44">
                        <c:v>3165</c:v>
                      </c:pt>
                      <c:pt idx="45">
                        <c:v>3617</c:v>
                      </c:pt>
                      <c:pt idx="46">
                        <c:v>3897</c:v>
                      </c:pt>
                      <c:pt idx="47">
                        <c:v>3680</c:v>
                      </c:pt>
                      <c:pt idx="48">
                        <c:v>4530</c:v>
                      </c:pt>
                      <c:pt idx="49">
                        <c:v>3711</c:v>
                      </c:pt>
                      <c:pt idx="50">
                        <c:v>4333</c:v>
                      </c:pt>
                      <c:pt idx="51">
                        <c:v>3835</c:v>
                      </c:pt>
                      <c:pt idx="52">
                        <c:v>3023</c:v>
                      </c:pt>
                      <c:pt idx="53">
                        <c:v>4167</c:v>
                      </c:pt>
                      <c:pt idx="54">
                        <c:v>2775</c:v>
                      </c:pt>
                      <c:pt idx="55">
                        <c:v>3130</c:v>
                      </c:pt>
                      <c:pt idx="56">
                        <c:v>3205</c:v>
                      </c:pt>
                      <c:pt idx="57">
                        <c:v>3395</c:v>
                      </c:pt>
                      <c:pt idx="58">
                        <c:v>3813</c:v>
                      </c:pt>
                      <c:pt idx="59">
                        <c:v>4025</c:v>
                      </c:pt>
                      <c:pt idx="60">
                        <c:v>3848</c:v>
                      </c:pt>
                      <c:pt idx="61">
                        <c:v>4096</c:v>
                      </c:pt>
                      <c:pt idx="62">
                        <c:v>2875</c:v>
                      </c:pt>
                      <c:pt idx="63">
                        <c:v>3890</c:v>
                      </c:pt>
                      <c:pt idx="64">
                        <c:v>4232</c:v>
                      </c:pt>
                      <c:pt idx="65">
                        <c:v>3855</c:v>
                      </c:pt>
                      <c:pt idx="66">
                        <c:v>2923</c:v>
                      </c:pt>
                      <c:pt idx="67">
                        <c:v>3534</c:v>
                      </c:pt>
                      <c:pt idx="68">
                        <c:v>3982</c:v>
                      </c:pt>
                      <c:pt idx="69">
                        <c:v>3783</c:v>
                      </c:pt>
                      <c:pt idx="70">
                        <c:v>4070</c:v>
                      </c:pt>
                      <c:pt idx="71">
                        <c:v>3488</c:v>
                      </c:pt>
                      <c:pt idx="72">
                        <c:v>3814</c:v>
                      </c:pt>
                      <c:pt idx="73">
                        <c:v>2550</c:v>
                      </c:pt>
                      <c:pt idx="74">
                        <c:v>4092</c:v>
                      </c:pt>
                      <c:pt idx="75">
                        <c:v>3422</c:v>
                      </c:pt>
                      <c:pt idx="76">
                        <c:v>3636</c:v>
                      </c:pt>
                      <c:pt idx="77">
                        <c:v>4011</c:v>
                      </c:pt>
                      <c:pt idx="78">
                        <c:v>2925</c:v>
                      </c:pt>
                      <c:pt idx="79">
                        <c:v>3988</c:v>
                      </c:pt>
                      <c:pt idx="80">
                        <c:v>3534</c:v>
                      </c:pt>
                      <c:pt idx="81">
                        <c:v>3229</c:v>
                      </c:pt>
                      <c:pt idx="82">
                        <c:v>3479</c:v>
                      </c:pt>
                      <c:pt idx="83">
                        <c:v>3391</c:v>
                      </c:pt>
                      <c:pt idx="84">
                        <c:v>2987</c:v>
                      </c:pt>
                      <c:pt idx="85">
                        <c:v>3507</c:v>
                      </c:pt>
                      <c:pt idx="86">
                        <c:v>3329</c:v>
                      </c:pt>
                      <c:pt idx="87">
                        <c:v>3263</c:v>
                      </c:pt>
                      <c:pt idx="88">
                        <c:v>4532</c:v>
                      </c:pt>
                      <c:pt idx="89">
                        <c:v>3333</c:v>
                      </c:pt>
                      <c:pt idx="90">
                        <c:v>2866</c:v>
                      </c:pt>
                      <c:pt idx="91">
                        <c:v>3128</c:v>
                      </c:pt>
                      <c:pt idx="92">
                        <c:v>3004</c:v>
                      </c:pt>
                      <c:pt idx="93">
                        <c:v>4030</c:v>
                      </c:pt>
                      <c:pt idx="94">
                        <c:v>3622</c:v>
                      </c:pt>
                      <c:pt idx="95">
                        <c:v>4742</c:v>
                      </c:pt>
                      <c:pt idx="96">
                        <c:v>3919</c:v>
                      </c:pt>
                      <c:pt idx="97">
                        <c:v>3972</c:v>
                      </c:pt>
                      <c:pt idx="98">
                        <c:v>3730</c:v>
                      </c:pt>
                      <c:pt idx="99">
                        <c:v>3800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7330-4DC3-8882-41E09BD63BC0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mpmc::queue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2055</c:v>
                      </c:pt>
                      <c:pt idx="1">
                        <c:v>1880</c:v>
                      </c:pt>
                      <c:pt idx="2">
                        <c:v>1700</c:v>
                      </c:pt>
                      <c:pt idx="3">
                        <c:v>1701</c:v>
                      </c:pt>
                      <c:pt idx="4">
                        <c:v>1961</c:v>
                      </c:pt>
                      <c:pt idx="5">
                        <c:v>1537</c:v>
                      </c:pt>
                      <c:pt idx="6">
                        <c:v>3355</c:v>
                      </c:pt>
                      <c:pt idx="7">
                        <c:v>853</c:v>
                      </c:pt>
                      <c:pt idx="8">
                        <c:v>1678</c:v>
                      </c:pt>
                      <c:pt idx="9">
                        <c:v>1640</c:v>
                      </c:pt>
                      <c:pt idx="10">
                        <c:v>2058</c:v>
                      </c:pt>
                      <c:pt idx="11">
                        <c:v>3467</c:v>
                      </c:pt>
                      <c:pt idx="12">
                        <c:v>2075</c:v>
                      </c:pt>
                      <c:pt idx="13">
                        <c:v>3004</c:v>
                      </c:pt>
                      <c:pt idx="14">
                        <c:v>1625</c:v>
                      </c:pt>
                      <c:pt idx="15">
                        <c:v>1683</c:v>
                      </c:pt>
                      <c:pt idx="16">
                        <c:v>2356</c:v>
                      </c:pt>
                      <c:pt idx="17">
                        <c:v>1701</c:v>
                      </c:pt>
                      <c:pt idx="18">
                        <c:v>1610</c:v>
                      </c:pt>
                      <c:pt idx="19">
                        <c:v>2447</c:v>
                      </c:pt>
                      <c:pt idx="20">
                        <c:v>2069</c:v>
                      </c:pt>
                      <c:pt idx="21">
                        <c:v>1861</c:v>
                      </c:pt>
                      <c:pt idx="22">
                        <c:v>2121</c:v>
                      </c:pt>
                      <c:pt idx="23">
                        <c:v>1702</c:v>
                      </c:pt>
                      <c:pt idx="24">
                        <c:v>1782</c:v>
                      </c:pt>
                      <c:pt idx="25">
                        <c:v>2237</c:v>
                      </c:pt>
                      <c:pt idx="26">
                        <c:v>1635</c:v>
                      </c:pt>
                      <c:pt idx="27">
                        <c:v>1878</c:v>
                      </c:pt>
                      <c:pt idx="28">
                        <c:v>2033</c:v>
                      </c:pt>
                      <c:pt idx="29">
                        <c:v>1849</c:v>
                      </c:pt>
                      <c:pt idx="30">
                        <c:v>2005</c:v>
                      </c:pt>
                      <c:pt idx="31">
                        <c:v>1735</c:v>
                      </c:pt>
                      <c:pt idx="32">
                        <c:v>1644</c:v>
                      </c:pt>
                      <c:pt idx="33">
                        <c:v>2005</c:v>
                      </c:pt>
                      <c:pt idx="34">
                        <c:v>1631</c:v>
                      </c:pt>
                      <c:pt idx="35">
                        <c:v>1613</c:v>
                      </c:pt>
                      <c:pt idx="36">
                        <c:v>1627</c:v>
                      </c:pt>
                      <c:pt idx="37">
                        <c:v>1991</c:v>
                      </c:pt>
                      <c:pt idx="38">
                        <c:v>1730</c:v>
                      </c:pt>
                      <c:pt idx="39">
                        <c:v>1614</c:v>
                      </c:pt>
                      <c:pt idx="40">
                        <c:v>2509</c:v>
                      </c:pt>
                      <c:pt idx="41">
                        <c:v>1807</c:v>
                      </c:pt>
                      <c:pt idx="42">
                        <c:v>1607</c:v>
                      </c:pt>
                      <c:pt idx="43">
                        <c:v>2099</c:v>
                      </c:pt>
                      <c:pt idx="44">
                        <c:v>1940</c:v>
                      </c:pt>
                      <c:pt idx="45">
                        <c:v>1839</c:v>
                      </c:pt>
                      <c:pt idx="46">
                        <c:v>1620</c:v>
                      </c:pt>
                      <c:pt idx="47">
                        <c:v>1684</c:v>
                      </c:pt>
                      <c:pt idx="48">
                        <c:v>1637</c:v>
                      </c:pt>
                      <c:pt idx="49">
                        <c:v>2159</c:v>
                      </c:pt>
                      <c:pt idx="50">
                        <c:v>1954</c:v>
                      </c:pt>
                      <c:pt idx="51">
                        <c:v>1707</c:v>
                      </c:pt>
                      <c:pt idx="52">
                        <c:v>1635</c:v>
                      </c:pt>
                      <c:pt idx="53">
                        <c:v>1961</c:v>
                      </c:pt>
                      <c:pt idx="54">
                        <c:v>2130</c:v>
                      </c:pt>
                      <c:pt idx="55">
                        <c:v>1951</c:v>
                      </c:pt>
                      <c:pt idx="56">
                        <c:v>1681</c:v>
                      </c:pt>
                      <c:pt idx="57">
                        <c:v>2082</c:v>
                      </c:pt>
                      <c:pt idx="58">
                        <c:v>1676</c:v>
                      </c:pt>
                      <c:pt idx="59">
                        <c:v>2005</c:v>
                      </c:pt>
                      <c:pt idx="60">
                        <c:v>1583</c:v>
                      </c:pt>
                      <c:pt idx="61">
                        <c:v>3514</c:v>
                      </c:pt>
                      <c:pt idx="62">
                        <c:v>1798</c:v>
                      </c:pt>
                      <c:pt idx="63">
                        <c:v>1543</c:v>
                      </c:pt>
                      <c:pt idx="64">
                        <c:v>1689</c:v>
                      </c:pt>
                      <c:pt idx="65">
                        <c:v>1687</c:v>
                      </c:pt>
                      <c:pt idx="66">
                        <c:v>1658</c:v>
                      </c:pt>
                      <c:pt idx="67">
                        <c:v>1674</c:v>
                      </c:pt>
                      <c:pt idx="68">
                        <c:v>1801</c:v>
                      </c:pt>
                      <c:pt idx="69">
                        <c:v>2201</c:v>
                      </c:pt>
                      <c:pt idx="70">
                        <c:v>1681</c:v>
                      </c:pt>
                      <c:pt idx="71">
                        <c:v>1861</c:v>
                      </c:pt>
                      <c:pt idx="72">
                        <c:v>1626</c:v>
                      </c:pt>
                      <c:pt idx="73">
                        <c:v>1612</c:v>
                      </c:pt>
                      <c:pt idx="74">
                        <c:v>2617</c:v>
                      </c:pt>
                      <c:pt idx="75">
                        <c:v>2205</c:v>
                      </c:pt>
                      <c:pt idx="76">
                        <c:v>1672</c:v>
                      </c:pt>
                      <c:pt idx="77">
                        <c:v>1616</c:v>
                      </c:pt>
                      <c:pt idx="78">
                        <c:v>1644</c:v>
                      </c:pt>
                      <c:pt idx="79">
                        <c:v>1556</c:v>
                      </c:pt>
                      <c:pt idx="80">
                        <c:v>1664</c:v>
                      </c:pt>
                      <c:pt idx="81">
                        <c:v>1647</c:v>
                      </c:pt>
                      <c:pt idx="82">
                        <c:v>3468</c:v>
                      </c:pt>
                      <c:pt idx="83">
                        <c:v>2320</c:v>
                      </c:pt>
                      <c:pt idx="84">
                        <c:v>1636</c:v>
                      </c:pt>
                      <c:pt idx="85">
                        <c:v>1482</c:v>
                      </c:pt>
                      <c:pt idx="86">
                        <c:v>2670</c:v>
                      </c:pt>
                      <c:pt idx="87">
                        <c:v>2231</c:v>
                      </c:pt>
                      <c:pt idx="88">
                        <c:v>1872</c:v>
                      </c:pt>
                      <c:pt idx="89">
                        <c:v>1723</c:v>
                      </c:pt>
                      <c:pt idx="90">
                        <c:v>1953</c:v>
                      </c:pt>
                      <c:pt idx="91">
                        <c:v>3628</c:v>
                      </c:pt>
                      <c:pt idx="92">
                        <c:v>1718</c:v>
                      </c:pt>
                      <c:pt idx="93">
                        <c:v>3512</c:v>
                      </c:pt>
                      <c:pt idx="94">
                        <c:v>1922</c:v>
                      </c:pt>
                      <c:pt idx="95">
                        <c:v>2390</c:v>
                      </c:pt>
                      <c:pt idx="96">
                        <c:v>1731</c:v>
                      </c:pt>
                      <c:pt idx="97">
                        <c:v>1615</c:v>
                      </c:pt>
                      <c:pt idx="98">
                        <c:v>1898</c:v>
                      </c:pt>
                      <c:pt idx="99">
                        <c:v>2048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7330-4DC3-8882-41E09BD63BC0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1152</c:v>
                      </c:pt>
                      <c:pt idx="1">
                        <c:v>1309</c:v>
                      </c:pt>
                      <c:pt idx="2">
                        <c:v>1076</c:v>
                      </c:pt>
                      <c:pt idx="3">
                        <c:v>1004</c:v>
                      </c:pt>
                      <c:pt idx="4">
                        <c:v>1131</c:v>
                      </c:pt>
                      <c:pt idx="5">
                        <c:v>1274</c:v>
                      </c:pt>
                      <c:pt idx="6">
                        <c:v>1057</c:v>
                      </c:pt>
                      <c:pt idx="7">
                        <c:v>1823</c:v>
                      </c:pt>
                      <c:pt idx="8">
                        <c:v>1604</c:v>
                      </c:pt>
                      <c:pt idx="9">
                        <c:v>1100</c:v>
                      </c:pt>
                      <c:pt idx="10">
                        <c:v>1057</c:v>
                      </c:pt>
                      <c:pt idx="11">
                        <c:v>1235</c:v>
                      </c:pt>
                      <c:pt idx="12">
                        <c:v>1120</c:v>
                      </c:pt>
                      <c:pt idx="13">
                        <c:v>1563</c:v>
                      </c:pt>
                      <c:pt idx="14">
                        <c:v>1378</c:v>
                      </c:pt>
                      <c:pt idx="15">
                        <c:v>1302</c:v>
                      </c:pt>
                      <c:pt idx="16">
                        <c:v>1184</c:v>
                      </c:pt>
                      <c:pt idx="17">
                        <c:v>1139</c:v>
                      </c:pt>
                      <c:pt idx="18">
                        <c:v>1122</c:v>
                      </c:pt>
                      <c:pt idx="19">
                        <c:v>1210</c:v>
                      </c:pt>
                      <c:pt idx="20">
                        <c:v>1213</c:v>
                      </c:pt>
                      <c:pt idx="21">
                        <c:v>1591</c:v>
                      </c:pt>
                      <c:pt idx="22">
                        <c:v>1337</c:v>
                      </c:pt>
                      <c:pt idx="23">
                        <c:v>1315</c:v>
                      </c:pt>
                      <c:pt idx="24">
                        <c:v>1119</c:v>
                      </c:pt>
                      <c:pt idx="25">
                        <c:v>1455</c:v>
                      </c:pt>
                      <c:pt idx="26">
                        <c:v>1622</c:v>
                      </c:pt>
                      <c:pt idx="27">
                        <c:v>1437</c:v>
                      </c:pt>
                      <c:pt idx="28">
                        <c:v>1345</c:v>
                      </c:pt>
                      <c:pt idx="29">
                        <c:v>2267</c:v>
                      </c:pt>
                      <c:pt idx="30">
                        <c:v>1641</c:v>
                      </c:pt>
                      <c:pt idx="31">
                        <c:v>1356</c:v>
                      </c:pt>
                      <c:pt idx="32">
                        <c:v>999</c:v>
                      </c:pt>
                      <c:pt idx="33">
                        <c:v>1074</c:v>
                      </c:pt>
                      <c:pt idx="34">
                        <c:v>2439</c:v>
                      </c:pt>
                      <c:pt idx="35">
                        <c:v>1056</c:v>
                      </c:pt>
                      <c:pt idx="36">
                        <c:v>1178</c:v>
                      </c:pt>
                      <c:pt idx="37">
                        <c:v>2295</c:v>
                      </c:pt>
                      <c:pt idx="38">
                        <c:v>1213</c:v>
                      </c:pt>
                      <c:pt idx="39">
                        <c:v>1301</c:v>
                      </c:pt>
                      <c:pt idx="40">
                        <c:v>2322</c:v>
                      </c:pt>
                      <c:pt idx="41">
                        <c:v>1005</c:v>
                      </c:pt>
                      <c:pt idx="42">
                        <c:v>2695</c:v>
                      </c:pt>
                      <c:pt idx="43">
                        <c:v>1026</c:v>
                      </c:pt>
                      <c:pt idx="44">
                        <c:v>2658</c:v>
                      </c:pt>
                      <c:pt idx="45">
                        <c:v>1034</c:v>
                      </c:pt>
                      <c:pt idx="46">
                        <c:v>2502</c:v>
                      </c:pt>
                      <c:pt idx="47">
                        <c:v>1420</c:v>
                      </c:pt>
                      <c:pt idx="48">
                        <c:v>990</c:v>
                      </c:pt>
                      <c:pt idx="49">
                        <c:v>1172</c:v>
                      </c:pt>
                      <c:pt idx="50">
                        <c:v>996</c:v>
                      </c:pt>
                      <c:pt idx="51">
                        <c:v>989</c:v>
                      </c:pt>
                      <c:pt idx="52">
                        <c:v>1451</c:v>
                      </c:pt>
                      <c:pt idx="53">
                        <c:v>1223</c:v>
                      </c:pt>
                      <c:pt idx="54">
                        <c:v>1311</c:v>
                      </c:pt>
                      <c:pt idx="55">
                        <c:v>1691</c:v>
                      </c:pt>
                      <c:pt idx="56">
                        <c:v>1329</c:v>
                      </c:pt>
                      <c:pt idx="57">
                        <c:v>1146</c:v>
                      </c:pt>
                      <c:pt idx="58">
                        <c:v>1050</c:v>
                      </c:pt>
                      <c:pt idx="59">
                        <c:v>980</c:v>
                      </c:pt>
                      <c:pt idx="60">
                        <c:v>1148</c:v>
                      </c:pt>
                      <c:pt idx="61">
                        <c:v>1313</c:v>
                      </c:pt>
                      <c:pt idx="62">
                        <c:v>2704</c:v>
                      </c:pt>
                      <c:pt idx="63">
                        <c:v>1178</c:v>
                      </c:pt>
                      <c:pt idx="64">
                        <c:v>1589</c:v>
                      </c:pt>
                      <c:pt idx="65">
                        <c:v>1400</c:v>
                      </c:pt>
                      <c:pt idx="66">
                        <c:v>1185</c:v>
                      </c:pt>
                      <c:pt idx="67">
                        <c:v>1220</c:v>
                      </c:pt>
                      <c:pt idx="68">
                        <c:v>1584</c:v>
                      </c:pt>
                      <c:pt idx="69">
                        <c:v>1777</c:v>
                      </c:pt>
                      <c:pt idx="70">
                        <c:v>1164</c:v>
                      </c:pt>
                      <c:pt idx="71">
                        <c:v>1437</c:v>
                      </c:pt>
                      <c:pt idx="72">
                        <c:v>1446</c:v>
                      </c:pt>
                      <c:pt idx="73">
                        <c:v>1189</c:v>
                      </c:pt>
                      <c:pt idx="74">
                        <c:v>2017</c:v>
                      </c:pt>
                      <c:pt idx="75">
                        <c:v>1040</c:v>
                      </c:pt>
                      <c:pt idx="76">
                        <c:v>1153</c:v>
                      </c:pt>
                      <c:pt idx="77">
                        <c:v>2028</c:v>
                      </c:pt>
                      <c:pt idx="78">
                        <c:v>2420</c:v>
                      </c:pt>
                      <c:pt idx="79">
                        <c:v>1570</c:v>
                      </c:pt>
                      <c:pt idx="80">
                        <c:v>1082</c:v>
                      </c:pt>
                      <c:pt idx="81">
                        <c:v>1101</c:v>
                      </c:pt>
                      <c:pt idx="82">
                        <c:v>1201</c:v>
                      </c:pt>
                      <c:pt idx="83">
                        <c:v>1245</c:v>
                      </c:pt>
                      <c:pt idx="84">
                        <c:v>2383</c:v>
                      </c:pt>
                      <c:pt idx="85">
                        <c:v>2269</c:v>
                      </c:pt>
                      <c:pt idx="86">
                        <c:v>1598</c:v>
                      </c:pt>
                      <c:pt idx="87">
                        <c:v>1610</c:v>
                      </c:pt>
                      <c:pt idx="88">
                        <c:v>1416</c:v>
                      </c:pt>
                      <c:pt idx="89">
                        <c:v>1335</c:v>
                      </c:pt>
                      <c:pt idx="90">
                        <c:v>1055</c:v>
                      </c:pt>
                      <c:pt idx="91">
                        <c:v>1299</c:v>
                      </c:pt>
                      <c:pt idx="92">
                        <c:v>1545</c:v>
                      </c:pt>
                      <c:pt idx="93">
                        <c:v>1251</c:v>
                      </c:pt>
                      <c:pt idx="94">
                        <c:v>1140</c:v>
                      </c:pt>
                      <c:pt idx="95">
                        <c:v>1061</c:v>
                      </c:pt>
                      <c:pt idx="96">
                        <c:v>2475</c:v>
                      </c:pt>
                      <c:pt idx="97">
                        <c:v>993</c:v>
                      </c:pt>
                      <c:pt idx="98">
                        <c:v>1084</c:v>
                      </c:pt>
                      <c:pt idx="99">
                        <c:v>629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7330-4DC3-8882-41E09BD63BC0}"/>
                  </c:ext>
                </c:extLst>
              </c15:ser>
            </c15:filteredScatterSeries>
          </c:ext>
        </c:extLst>
      </c:scatterChart>
      <c:valAx>
        <c:axId val="269237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9237840"/>
        <c:crosses val="autoZero"/>
        <c:crossBetween val="midCat"/>
      </c:valAx>
      <c:valAx>
        <c:axId val="26923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9237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5599</c:v>
                </c:pt>
                <c:pt idx="1">
                  <c:v>7088</c:v>
                </c:pt>
                <c:pt idx="2">
                  <c:v>10520</c:v>
                </c:pt>
                <c:pt idx="3">
                  <c:v>12136</c:v>
                </c:pt>
                <c:pt idx="4">
                  <c:v>16451</c:v>
                </c:pt>
                <c:pt idx="5">
                  <c:v>18532</c:v>
                </c:pt>
                <c:pt idx="6">
                  <c:v>22628</c:v>
                </c:pt>
                <c:pt idx="7">
                  <c:v>30096</c:v>
                </c:pt>
                <c:pt idx="8">
                  <c:v>29127</c:v>
                </c:pt>
                <c:pt idx="9">
                  <c:v>29646</c:v>
                </c:pt>
                <c:pt idx="10">
                  <c:v>29529</c:v>
                </c:pt>
                <c:pt idx="11">
                  <c:v>30106</c:v>
                </c:pt>
                <c:pt idx="12">
                  <c:v>31061</c:v>
                </c:pt>
                <c:pt idx="13">
                  <c:v>34599</c:v>
                </c:pt>
                <c:pt idx="14">
                  <c:v>36081</c:v>
                </c:pt>
                <c:pt idx="15">
                  <c:v>37468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57-435D-906F-D5A8FC6CD1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4201</c:v>
                </c:pt>
                <c:pt idx="1">
                  <c:v>17587</c:v>
                </c:pt>
                <c:pt idx="2">
                  <c:v>143389</c:v>
                </c:pt>
                <c:pt idx="3">
                  <c:v>178991</c:v>
                </c:pt>
                <c:pt idx="4">
                  <c:v>178546</c:v>
                </c:pt>
                <c:pt idx="5">
                  <c:v>176318</c:v>
                </c:pt>
                <c:pt idx="6">
                  <c:v>161876</c:v>
                </c:pt>
                <c:pt idx="7">
                  <c:v>159080</c:v>
                </c:pt>
                <c:pt idx="8">
                  <c:v>151802</c:v>
                </c:pt>
                <c:pt idx="9">
                  <c:v>149849</c:v>
                </c:pt>
                <c:pt idx="10">
                  <c:v>140422</c:v>
                </c:pt>
                <c:pt idx="11">
                  <c:v>142081</c:v>
                </c:pt>
                <c:pt idx="12">
                  <c:v>134886</c:v>
                </c:pt>
                <c:pt idx="13">
                  <c:v>133056</c:v>
                </c:pt>
                <c:pt idx="14">
                  <c:v>128771</c:v>
                </c:pt>
                <c:pt idx="15">
                  <c:v>127115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57-435D-906F-D5A8FC6CD1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1601</c:v>
                </c:pt>
                <c:pt idx="1">
                  <c:v>4234</c:v>
                </c:pt>
                <c:pt idx="2">
                  <c:v>4796</c:v>
                </c:pt>
                <c:pt idx="3">
                  <c:v>5814</c:v>
                </c:pt>
                <c:pt idx="4">
                  <c:v>6046</c:v>
                </c:pt>
                <c:pt idx="5">
                  <c:v>6245</c:v>
                </c:pt>
                <c:pt idx="6">
                  <c:v>6616</c:v>
                </c:pt>
                <c:pt idx="7">
                  <c:v>6601</c:v>
                </c:pt>
                <c:pt idx="8">
                  <c:v>6957</c:v>
                </c:pt>
                <c:pt idx="9">
                  <c:v>8701</c:v>
                </c:pt>
                <c:pt idx="10">
                  <c:v>7401</c:v>
                </c:pt>
                <c:pt idx="11">
                  <c:v>7680</c:v>
                </c:pt>
                <c:pt idx="12">
                  <c:v>6799</c:v>
                </c:pt>
                <c:pt idx="13">
                  <c:v>10237</c:v>
                </c:pt>
                <c:pt idx="14">
                  <c:v>9756</c:v>
                </c:pt>
                <c:pt idx="15">
                  <c:v>8465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57-435D-906F-D5A8FC6CD1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763</c:v>
                </c:pt>
                <c:pt idx="1">
                  <c:v>1996</c:v>
                </c:pt>
                <c:pt idx="2">
                  <c:v>2627</c:v>
                </c:pt>
                <c:pt idx="3">
                  <c:v>3367</c:v>
                </c:pt>
                <c:pt idx="4">
                  <c:v>3654</c:v>
                </c:pt>
                <c:pt idx="5">
                  <c:v>3770</c:v>
                </c:pt>
                <c:pt idx="6">
                  <c:v>3834</c:v>
                </c:pt>
                <c:pt idx="7">
                  <c:v>3883</c:v>
                </c:pt>
                <c:pt idx="8">
                  <c:v>4267</c:v>
                </c:pt>
                <c:pt idx="9">
                  <c:v>3886</c:v>
                </c:pt>
                <c:pt idx="10">
                  <c:v>4523</c:v>
                </c:pt>
                <c:pt idx="11">
                  <c:v>4312</c:v>
                </c:pt>
                <c:pt idx="12">
                  <c:v>4004</c:v>
                </c:pt>
                <c:pt idx="13">
                  <c:v>4624</c:v>
                </c:pt>
                <c:pt idx="14">
                  <c:v>4978</c:v>
                </c:pt>
                <c:pt idx="15">
                  <c:v>3812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57-435D-906F-D5A8FC6CD12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655</c:v>
                </c:pt>
                <c:pt idx="1">
                  <c:v>2533</c:v>
                </c:pt>
                <c:pt idx="2">
                  <c:v>3175</c:v>
                </c:pt>
                <c:pt idx="3">
                  <c:v>4771</c:v>
                </c:pt>
                <c:pt idx="4">
                  <c:v>3145</c:v>
                </c:pt>
                <c:pt idx="5">
                  <c:v>3702</c:v>
                </c:pt>
                <c:pt idx="6">
                  <c:v>3575</c:v>
                </c:pt>
                <c:pt idx="7">
                  <c:v>3959</c:v>
                </c:pt>
                <c:pt idx="8">
                  <c:v>3767</c:v>
                </c:pt>
                <c:pt idx="9">
                  <c:v>4406</c:v>
                </c:pt>
                <c:pt idx="10">
                  <c:v>3816</c:v>
                </c:pt>
                <c:pt idx="11">
                  <c:v>5013</c:v>
                </c:pt>
                <c:pt idx="12">
                  <c:v>3942</c:v>
                </c:pt>
                <c:pt idx="13">
                  <c:v>4313</c:v>
                </c:pt>
                <c:pt idx="14">
                  <c:v>4213</c:v>
                </c:pt>
                <c:pt idx="15">
                  <c:v>2961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57-435D-906F-D5A8FC6CD12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756</c:v>
                </c:pt>
                <c:pt idx="1">
                  <c:v>1525</c:v>
                </c:pt>
                <c:pt idx="2">
                  <c:v>1147</c:v>
                </c:pt>
                <c:pt idx="3">
                  <c:v>2082</c:v>
                </c:pt>
                <c:pt idx="4">
                  <c:v>2250</c:v>
                </c:pt>
                <c:pt idx="5">
                  <c:v>2559</c:v>
                </c:pt>
                <c:pt idx="6">
                  <c:v>2849</c:v>
                </c:pt>
                <c:pt idx="7">
                  <c:v>3073</c:v>
                </c:pt>
                <c:pt idx="8">
                  <c:v>2533</c:v>
                </c:pt>
                <c:pt idx="9">
                  <c:v>4123</c:v>
                </c:pt>
                <c:pt idx="10">
                  <c:v>3224</c:v>
                </c:pt>
                <c:pt idx="11">
                  <c:v>2847</c:v>
                </c:pt>
                <c:pt idx="12">
                  <c:v>2596</c:v>
                </c:pt>
                <c:pt idx="13">
                  <c:v>3264</c:v>
                </c:pt>
                <c:pt idx="14">
                  <c:v>2729</c:v>
                </c:pt>
                <c:pt idx="15">
                  <c:v>2570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257-435D-906F-D5A8FC6CD12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Sheet1!$I$2:$I$17</c:f>
              <c:numCache>
                <c:formatCode>General</c:formatCode>
                <c:ptCount val="16"/>
                <c:pt idx="0">
                  <c:v>631</c:v>
                </c:pt>
                <c:pt idx="1">
                  <c:v>1596</c:v>
                </c:pt>
                <c:pt idx="2">
                  <c:v>2700</c:v>
                </c:pt>
                <c:pt idx="3">
                  <c:v>2954</c:v>
                </c:pt>
                <c:pt idx="4">
                  <c:v>2993</c:v>
                </c:pt>
                <c:pt idx="5">
                  <c:v>3308</c:v>
                </c:pt>
                <c:pt idx="6">
                  <c:v>3403</c:v>
                </c:pt>
                <c:pt idx="7">
                  <c:v>3451</c:v>
                </c:pt>
                <c:pt idx="8">
                  <c:v>3912</c:v>
                </c:pt>
                <c:pt idx="9">
                  <c:v>4283</c:v>
                </c:pt>
                <c:pt idx="10">
                  <c:v>3818</c:v>
                </c:pt>
                <c:pt idx="11">
                  <c:v>3497</c:v>
                </c:pt>
                <c:pt idx="12">
                  <c:v>4435</c:v>
                </c:pt>
                <c:pt idx="13">
                  <c:v>3068</c:v>
                </c:pt>
                <c:pt idx="14">
                  <c:v>3693</c:v>
                </c:pt>
                <c:pt idx="15">
                  <c:v>3834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257-435D-906F-D5A8FC6CD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5082704"/>
        <c:axId val="275083264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E257-435D-906F-D5A8FC6CD125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257-435D-906F-D5A8FC6CD125}"/>
                  </c:ext>
                </c:extLst>
              </c15:ser>
            </c15:filteredLineSeries>
          </c:ext>
        </c:extLst>
      </c:lineChart>
      <c:catAx>
        <c:axId val="27508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083264"/>
        <c:crosses val="autoZero"/>
        <c:auto val="1"/>
        <c:lblAlgn val="ctr"/>
        <c:lblOffset val="100"/>
        <c:noMultiLvlLbl val="0"/>
      </c:catAx>
      <c:valAx>
        <c:axId val="27508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08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1601</c:v>
                </c:pt>
                <c:pt idx="1">
                  <c:v>4234</c:v>
                </c:pt>
                <c:pt idx="2">
                  <c:v>4796</c:v>
                </c:pt>
                <c:pt idx="3">
                  <c:v>5814</c:v>
                </c:pt>
                <c:pt idx="4">
                  <c:v>6046</c:v>
                </c:pt>
                <c:pt idx="5">
                  <c:v>6245</c:v>
                </c:pt>
                <c:pt idx="6">
                  <c:v>6616</c:v>
                </c:pt>
                <c:pt idx="7">
                  <c:v>6601</c:v>
                </c:pt>
                <c:pt idx="8">
                  <c:v>6957</c:v>
                </c:pt>
                <c:pt idx="9">
                  <c:v>8701</c:v>
                </c:pt>
                <c:pt idx="10">
                  <c:v>7401</c:v>
                </c:pt>
                <c:pt idx="11">
                  <c:v>7680</c:v>
                </c:pt>
                <c:pt idx="12">
                  <c:v>6799</c:v>
                </c:pt>
                <c:pt idx="13">
                  <c:v>10237</c:v>
                </c:pt>
                <c:pt idx="14">
                  <c:v>9756</c:v>
                </c:pt>
                <c:pt idx="15">
                  <c:v>8465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72-4EBB-82C4-7002617885E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763</c:v>
                </c:pt>
                <c:pt idx="1">
                  <c:v>1996</c:v>
                </c:pt>
                <c:pt idx="2">
                  <c:v>2627</c:v>
                </c:pt>
                <c:pt idx="3">
                  <c:v>3367</c:v>
                </c:pt>
                <c:pt idx="4">
                  <c:v>3654</c:v>
                </c:pt>
                <c:pt idx="5">
                  <c:v>3770</c:v>
                </c:pt>
                <c:pt idx="6">
                  <c:v>3834</c:v>
                </c:pt>
                <c:pt idx="7">
                  <c:v>3883</c:v>
                </c:pt>
                <c:pt idx="8">
                  <c:v>4267</c:v>
                </c:pt>
                <c:pt idx="9">
                  <c:v>3886</c:v>
                </c:pt>
                <c:pt idx="10">
                  <c:v>4523</c:v>
                </c:pt>
                <c:pt idx="11">
                  <c:v>4312</c:v>
                </c:pt>
                <c:pt idx="12">
                  <c:v>4004</c:v>
                </c:pt>
                <c:pt idx="13">
                  <c:v>4624</c:v>
                </c:pt>
                <c:pt idx="14">
                  <c:v>4978</c:v>
                </c:pt>
                <c:pt idx="15">
                  <c:v>3812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72-4EBB-82C4-7002617885E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655</c:v>
                </c:pt>
                <c:pt idx="1">
                  <c:v>2533</c:v>
                </c:pt>
                <c:pt idx="2">
                  <c:v>3175</c:v>
                </c:pt>
                <c:pt idx="3">
                  <c:v>4771</c:v>
                </c:pt>
                <c:pt idx="4">
                  <c:v>3145</c:v>
                </c:pt>
                <c:pt idx="5">
                  <c:v>3702</c:v>
                </c:pt>
                <c:pt idx="6">
                  <c:v>3575</c:v>
                </c:pt>
                <c:pt idx="7">
                  <c:v>3959</c:v>
                </c:pt>
                <c:pt idx="8">
                  <c:v>3767</c:v>
                </c:pt>
                <c:pt idx="9">
                  <c:v>4406</c:v>
                </c:pt>
                <c:pt idx="10">
                  <c:v>3816</c:v>
                </c:pt>
                <c:pt idx="11">
                  <c:v>5013</c:v>
                </c:pt>
                <c:pt idx="12">
                  <c:v>3942</c:v>
                </c:pt>
                <c:pt idx="13">
                  <c:v>4313</c:v>
                </c:pt>
                <c:pt idx="14">
                  <c:v>4213</c:v>
                </c:pt>
                <c:pt idx="15">
                  <c:v>2961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72-4EBB-82C4-7002617885E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756</c:v>
                </c:pt>
                <c:pt idx="1">
                  <c:v>1525</c:v>
                </c:pt>
                <c:pt idx="2">
                  <c:v>1147</c:v>
                </c:pt>
                <c:pt idx="3">
                  <c:v>2082</c:v>
                </c:pt>
                <c:pt idx="4">
                  <c:v>2250</c:v>
                </c:pt>
                <c:pt idx="5">
                  <c:v>2559</c:v>
                </c:pt>
                <c:pt idx="6">
                  <c:v>2849</c:v>
                </c:pt>
                <c:pt idx="7">
                  <c:v>3073</c:v>
                </c:pt>
                <c:pt idx="8">
                  <c:v>2533</c:v>
                </c:pt>
                <c:pt idx="9">
                  <c:v>4123</c:v>
                </c:pt>
                <c:pt idx="10">
                  <c:v>3224</c:v>
                </c:pt>
                <c:pt idx="11">
                  <c:v>2847</c:v>
                </c:pt>
                <c:pt idx="12">
                  <c:v>2596</c:v>
                </c:pt>
                <c:pt idx="13">
                  <c:v>3264</c:v>
                </c:pt>
                <c:pt idx="14">
                  <c:v>2729</c:v>
                </c:pt>
                <c:pt idx="15">
                  <c:v>2570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A72-4EBB-82C4-7002617885E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Sheet1!$I$2:$I$17</c:f>
              <c:numCache>
                <c:formatCode>General</c:formatCode>
                <c:ptCount val="16"/>
                <c:pt idx="0">
                  <c:v>631</c:v>
                </c:pt>
                <c:pt idx="1">
                  <c:v>1596</c:v>
                </c:pt>
                <c:pt idx="2">
                  <c:v>2700</c:v>
                </c:pt>
                <c:pt idx="3">
                  <c:v>2954</c:v>
                </c:pt>
                <c:pt idx="4">
                  <c:v>2993</c:v>
                </c:pt>
                <c:pt idx="5">
                  <c:v>3308</c:v>
                </c:pt>
                <c:pt idx="6">
                  <c:v>3403</c:v>
                </c:pt>
                <c:pt idx="7">
                  <c:v>3451</c:v>
                </c:pt>
                <c:pt idx="8">
                  <c:v>3912</c:v>
                </c:pt>
                <c:pt idx="9">
                  <c:v>4283</c:v>
                </c:pt>
                <c:pt idx="10">
                  <c:v>3818</c:v>
                </c:pt>
                <c:pt idx="11">
                  <c:v>3497</c:v>
                </c:pt>
                <c:pt idx="12">
                  <c:v>4435</c:v>
                </c:pt>
                <c:pt idx="13">
                  <c:v>3068</c:v>
                </c:pt>
                <c:pt idx="14">
                  <c:v>3693</c:v>
                </c:pt>
                <c:pt idx="15">
                  <c:v>3834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A72-4EBB-82C4-700261788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5082704"/>
        <c:axId val="275083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lock::queue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5599</c:v>
                      </c:pt>
                      <c:pt idx="1">
                        <c:v>7088</c:v>
                      </c:pt>
                      <c:pt idx="2">
                        <c:v>10520</c:v>
                      </c:pt>
                      <c:pt idx="3">
                        <c:v>12136</c:v>
                      </c:pt>
                      <c:pt idx="4">
                        <c:v>16451</c:v>
                      </c:pt>
                      <c:pt idx="5">
                        <c:v>18532</c:v>
                      </c:pt>
                      <c:pt idx="6">
                        <c:v>22628</c:v>
                      </c:pt>
                      <c:pt idx="7">
                        <c:v>30096</c:v>
                      </c:pt>
                      <c:pt idx="8">
                        <c:v>29127</c:v>
                      </c:pt>
                      <c:pt idx="9">
                        <c:v>29646</c:v>
                      </c:pt>
                      <c:pt idx="10">
                        <c:v>29529</c:v>
                      </c:pt>
                      <c:pt idx="11">
                        <c:v>30106</c:v>
                      </c:pt>
                      <c:pt idx="12">
                        <c:v>31061</c:v>
                      </c:pt>
                      <c:pt idx="13">
                        <c:v>34599</c:v>
                      </c:pt>
                      <c:pt idx="14">
                        <c:v>36081</c:v>
                      </c:pt>
                      <c:pt idx="15">
                        <c:v>37468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FA72-4EBB-82C4-7002617885E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cond::queue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4201</c:v>
                      </c:pt>
                      <c:pt idx="1">
                        <c:v>17587</c:v>
                      </c:pt>
                      <c:pt idx="2">
                        <c:v>143389</c:v>
                      </c:pt>
                      <c:pt idx="3">
                        <c:v>178991</c:v>
                      </c:pt>
                      <c:pt idx="4">
                        <c:v>178546</c:v>
                      </c:pt>
                      <c:pt idx="5">
                        <c:v>176318</c:v>
                      </c:pt>
                      <c:pt idx="6">
                        <c:v>161876</c:v>
                      </c:pt>
                      <c:pt idx="7">
                        <c:v>159080</c:v>
                      </c:pt>
                      <c:pt idx="8">
                        <c:v>151802</c:v>
                      </c:pt>
                      <c:pt idx="9">
                        <c:v>149849</c:v>
                      </c:pt>
                      <c:pt idx="10">
                        <c:v>140422</c:v>
                      </c:pt>
                      <c:pt idx="11">
                        <c:v>142081</c:v>
                      </c:pt>
                      <c:pt idx="12">
                        <c:v>134886</c:v>
                      </c:pt>
                      <c:pt idx="13">
                        <c:v>133056</c:v>
                      </c:pt>
                      <c:pt idx="14">
                        <c:v>128771</c:v>
                      </c:pt>
                      <c:pt idx="15">
                        <c:v>127115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FA72-4EBB-82C4-7002617885EA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A72-4EBB-82C4-7002617885EA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A72-4EBB-82C4-7002617885EA}"/>
                  </c:ext>
                </c:extLst>
              </c15:ser>
            </c15:filteredLineSeries>
          </c:ext>
        </c:extLst>
      </c:lineChart>
      <c:catAx>
        <c:axId val="27508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083264"/>
        <c:crosses val="autoZero"/>
        <c:auto val="1"/>
        <c:lblAlgn val="ctr"/>
        <c:lblOffset val="100"/>
        <c:noMultiLvlLbl val="0"/>
      </c:catAx>
      <c:valAx>
        <c:axId val="27508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08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4769</c:v>
                </c:pt>
                <c:pt idx="1">
                  <c:v>4065</c:v>
                </c:pt>
                <c:pt idx="2">
                  <c:v>4214</c:v>
                </c:pt>
                <c:pt idx="3">
                  <c:v>4287</c:v>
                </c:pt>
                <c:pt idx="4">
                  <c:v>4771</c:v>
                </c:pt>
                <c:pt idx="5">
                  <c:v>4786</c:v>
                </c:pt>
                <c:pt idx="6">
                  <c:v>5126</c:v>
                </c:pt>
                <c:pt idx="7">
                  <c:v>5026</c:v>
                </c:pt>
                <c:pt idx="8">
                  <c:v>4806</c:v>
                </c:pt>
                <c:pt idx="9">
                  <c:v>5072</c:v>
                </c:pt>
                <c:pt idx="10">
                  <c:v>4579</c:v>
                </c:pt>
                <c:pt idx="11">
                  <c:v>4424</c:v>
                </c:pt>
                <c:pt idx="12">
                  <c:v>4470</c:v>
                </c:pt>
                <c:pt idx="13">
                  <c:v>4487</c:v>
                </c:pt>
                <c:pt idx="14">
                  <c:v>4603</c:v>
                </c:pt>
                <c:pt idx="15">
                  <c:v>4378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19-40AE-A77F-EC76658D2E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3123</c:v>
                </c:pt>
                <c:pt idx="1">
                  <c:v>4384</c:v>
                </c:pt>
                <c:pt idx="2">
                  <c:v>4163</c:v>
                </c:pt>
                <c:pt idx="3">
                  <c:v>4475</c:v>
                </c:pt>
                <c:pt idx="4">
                  <c:v>5282</c:v>
                </c:pt>
                <c:pt idx="5">
                  <c:v>5620</c:v>
                </c:pt>
                <c:pt idx="6">
                  <c:v>7304</c:v>
                </c:pt>
                <c:pt idx="7">
                  <c:v>6090</c:v>
                </c:pt>
                <c:pt idx="8">
                  <c:v>5894</c:v>
                </c:pt>
                <c:pt idx="9">
                  <c:v>5865</c:v>
                </c:pt>
                <c:pt idx="10">
                  <c:v>6097</c:v>
                </c:pt>
                <c:pt idx="11">
                  <c:v>5740</c:v>
                </c:pt>
                <c:pt idx="12">
                  <c:v>5331</c:v>
                </c:pt>
                <c:pt idx="13">
                  <c:v>5561</c:v>
                </c:pt>
                <c:pt idx="14">
                  <c:v>5446</c:v>
                </c:pt>
                <c:pt idx="15">
                  <c:v>5580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19-40AE-A77F-EC76658D2E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2416</c:v>
                </c:pt>
                <c:pt idx="1">
                  <c:v>3753</c:v>
                </c:pt>
                <c:pt idx="2">
                  <c:v>4214</c:v>
                </c:pt>
                <c:pt idx="3">
                  <c:v>4598</c:v>
                </c:pt>
                <c:pt idx="4">
                  <c:v>5165</c:v>
                </c:pt>
                <c:pt idx="5">
                  <c:v>5531</c:v>
                </c:pt>
                <c:pt idx="6">
                  <c:v>5731</c:v>
                </c:pt>
                <c:pt idx="7">
                  <c:v>5766</c:v>
                </c:pt>
                <c:pt idx="8">
                  <c:v>5756</c:v>
                </c:pt>
                <c:pt idx="9">
                  <c:v>5815</c:v>
                </c:pt>
                <c:pt idx="10">
                  <c:v>5325</c:v>
                </c:pt>
                <c:pt idx="11">
                  <c:v>5305</c:v>
                </c:pt>
                <c:pt idx="12">
                  <c:v>5891</c:v>
                </c:pt>
                <c:pt idx="13">
                  <c:v>5810</c:v>
                </c:pt>
                <c:pt idx="14">
                  <c:v>5814</c:v>
                </c:pt>
                <c:pt idx="15">
                  <c:v>5752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19-40AE-A77F-EC76658D2E0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748</c:v>
                </c:pt>
                <c:pt idx="1">
                  <c:v>1559</c:v>
                </c:pt>
                <c:pt idx="2">
                  <c:v>1665</c:v>
                </c:pt>
                <c:pt idx="3">
                  <c:v>1829</c:v>
                </c:pt>
                <c:pt idx="4">
                  <c:v>2327</c:v>
                </c:pt>
                <c:pt idx="5">
                  <c:v>2414</c:v>
                </c:pt>
                <c:pt idx="6">
                  <c:v>2712</c:v>
                </c:pt>
                <c:pt idx="7">
                  <c:v>4055</c:v>
                </c:pt>
                <c:pt idx="8">
                  <c:v>6324</c:v>
                </c:pt>
                <c:pt idx="9">
                  <c:v>7916</c:v>
                </c:pt>
                <c:pt idx="10">
                  <c:v>9442</c:v>
                </c:pt>
                <c:pt idx="11">
                  <c:v>11239</c:v>
                </c:pt>
                <c:pt idx="12">
                  <c:v>11349</c:v>
                </c:pt>
                <c:pt idx="13">
                  <c:v>12700</c:v>
                </c:pt>
                <c:pt idx="14">
                  <c:v>13619</c:v>
                </c:pt>
                <c:pt idx="15">
                  <c:v>18090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19-40AE-A77F-EC76658D2E0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752</c:v>
                </c:pt>
                <c:pt idx="1">
                  <c:v>1699</c:v>
                </c:pt>
                <c:pt idx="2">
                  <c:v>2005</c:v>
                </c:pt>
                <c:pt idx="3">
                  <c:v>2109</c:v>
                </c:pt>
                <c:pt idx="4">
                  <c:v>2448</c:v>
                </c:pt>
                <c:pt idx="5">
                  <c:v>2576</c:v>
                </c:pt>
                <c:pt idx="6">
                  <c:v>2643</c:v>
                </c:pt>
                <c:pt idx="7">
                  <c:v>2905</c:v>
                </c:pt>
                <c:pt idx="8">
                  <c:v>3161</c:v>
                </c:pt>
                <c:pt idx="9">
                  <c:v>2785</c:v>
                </c:pt>
                <c:pt idx="10">
                  <c:v>3408</c:v>
                </c:pt>
                <c:pt idx="11">
                  <c:v>3131</c:v>
                </c:pt>
                <c:pt idx="12">
                  <c:v>3293</c:v>
                </c:pt>
                <c:pt idx="13">
                  <c:v>3862</c:v>
                </c:pt>
                <c:pt idx="14">
                  <c:v>3693</c:v>
                </c:pt>
                <c:pt idx="15">
                  <c:v>4154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19-40AE-A77F-EC76658D2E0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1598</c:v>
                </c:pt>
                <c:pt idx="1">
                  <c:v>1200</c:v>
                </c:pt>
                <c:pt idx="2">
                  <c:v>1285</c:v>
                </c:pt>
                <c:pt idx="3">
                  <c:v>1623</c:v>
                </c:pt>
                <c:pt idx="4">
                  <c:v>1783</c:v>
                </c:pt>
                <c:pt idx="5">
                  <c:v>1811</c:v>
                </c:pt>
                <c:pt idx="6">
                  <c:v>1965</c:v>
                </c:pt>
                <c:pt idx="7">
                  <c:v>3239</c:v>
                </c:pt>
                <c:pt idx="8">
                  <c:v>2287</c:v>
                </c:pt>
                <c:pt idx="9">
                  <c:v>2889</c:v>
                </c:pt>
                <c:pt idx="10">
                  <c:v>2281</c:v>
                </c:pt>
                <c:pt idx="11">
                  <c:v>2179</c:v>
                </c:pt>
                <c:pt idx="12">
                  <c:v>2404</c:v>
                </c:pt>
                <c:pt idx="13">
                  <c:v>2443</c:v>
                </c:pt>
                <c:pt idx="14">
                  <c:v>1991</c:v>
                </c:pt>
                <c:pt idx="15">
                  <c:v>3198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19-40AE-A77F-EC76658D2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7940352"/>
        <c:axId val="277940912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0A19-40AE-A77F-EC76658D2E09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spmc::qring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ot"/>
                  <c:size val="6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Sheet1!$I$2:$I$17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A19-40AE-A77F-EC76658D2E09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A19-40AE-A77F-EC76658D2E09}"/>
                  </c:ext>
                </c:extLst>
              </c15:ser>
            </c15:filteredLineSeries>
          </c:ext>
        </c:extLst>
      </c:lineChart>
      <c:catAx>
        <c:axId val="277940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7940912"/>
        <c:crosses val="autoZero"/>
        <c:auto val="1"/>
        <c:lblAlgn val="ctr"/>
        <c:lblOffset val="100"/>
        <c:noMultiLvlLbl val="0"/>
      </c:catAx>
      <c:valAx>
        <c:axId val="277940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794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5990</c:v>
                </c:pt>
                <c:pt idx="1">
                  <c:v>8324</c:v>
                </c:pt>
                <c:pt idx="2">
                  <c:v>9748</c:v>
                </c:pt>
                <c:pt idx="3">
                  <c:v>10743</c:v>
                </c:pt>
                <c:pt idx="4">
                  <c:v>11164</c:v>
                </c:pt>
                <c:pt idx="5">
                  <c:v>10825</c:v>
                </c:pt>
                <c:pt idx="6">
                  <c:v>10962</c:v>
                </c:pt>
                <c:pt idx="7">
                  <c:v>10556</c:v>
                </c:pt>
                <c:pt idx="8">
                  <c:v>12105</c:v>
                </c:pt>
                <c:pt idx="9">
                  <c:v>11617</c:v>
                </c:pt>
                <c:pt idx="10">
                  <c:v>12818</c:v>
                </c:pt>
                <c:pt idx="11">
                  <c:v>13325</c:v>
                </c:pt>
                <c:pt idx="12">
                  <c:v>13303</c:v>
                </c:pt>
                <c:pt idx="13">
                  <c:v>13182</c:v>
                </c:pt>
                <c:pt idx="14">
                  <c:v>13950</c:v>
                </c:pt>
                <c:pt idx="15">
                  <c:v>14513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B4-4EA9-907B-327BAAEB78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3426</c:v>
                </c:pt>
                <c:pt idx="1">
                  <c:v>4854</c:v>
                </c:pt>
                <c:pt idx="2">
                  <c:v>9983</c:v>
                </c:pt>
                <c:pt idx="3">
                  <c:v>12045</c:v>
                </c:pt>
                <c:pt idx="4">
                  <c:v>8228</c:v>
                </c:pt>
                <c:pt idx="5">
                  <c:v>8879</c:v>
                </c:pt>
                <c:pt idx="6">
                  <c:v>8634</c:v>
                </c:pt>
                <c:pt idx="7">
                  <c:v>8654</c:v>
                </c:pt>
                <c:pt idx="8">
                  <c:v>8724</c:v>
                </c:pt>
                <c:pt idx="9">
                  <c:v>8750</c:v>
                </c:pt>
                <c:pt idx="10">
                  <c:v>8514</c:v>
                </c:pt>
                <c:pt idx="11">
                  <c:v>9396</c:v>
                </c:pt>
                <c:pt idx="12">
                  <c:v>9606</c:v>
                </c:pt>
                <c:pt idx="13">
                  <c:v>9652</c:v>
                </c:pt>
                <c:pt idx="14">
                  <c:v>9782</c:v>
                </c:pt>
                <c:pt idx="15">
                  <c:v>10677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B4-4EA9-907B-327BAAEB78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2352</c:v>
                </c:pt>
                <c:pt idx="1">
                  <c:v>4886</c:v>
                </c:pt>
                <c:pt idx="2">
                  <c:v>5326</c:v>
                </c:pt>
                <c:pt idx="3">
                  <c:v>5536</c:v>
                </c:pt>
                <c:pt idx="4">
                  <c:v>5617</c:v>
                </c:pt>
                <c:pt idx="5">
                  <c:v>5609</c:v>
                </c:pt>
                <c:pt idx="6">
                  <c:v>5325</c:v>
                </c:pt>
                <c:pt idx="7">
                  <c:v>5483</c:v>
                </c:pt>
                <c:pt idx="8">
                  <c:v>5606</c:v>
                </c:pt>
                <c:pt idx="9">
                  <c:v>5659</c:v>
                </c:pt>
                <c:pt idx="10">
                  <c:v>5707</c:v>
                </c:pt>
                <c:pt idx="11">
                  <c:v>5250</c:v>
                </c:pt>
                <c:pt idx="12">
                  <c:v>5531</c:v>
                </c:pt>
                <c:pt idx="13">
                  <c:v>5593</c:v>
                </c:pt>
                <c:pt idx="14">
                  <c:v>5332</c:v>
                </c:pt>
                <c:pt idx="15">
                  <c:v>5507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B4-4EA9-907B-327BAAEB78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746</c:v>
                </c:pt>
                <c:pt idx="1">
                  <c:v>2355</c:v>
                </c:pt>
                <c:pt idx="2">
                  <c:v>2865</c:v>
                </c:pt>
                <c:pt idx="3">
                  <c:v>3394</c:v>
                </c:pt>
                <c:pt idx="4">
                  <c:v>6614</c:v>
                </c:pt>
                <c:pt idx="5">
                  <c:v>10407</c:v>
                </c:pt>
                <c:pt idx="6">
                  <c:v>10862</c:v>
                </c:pt>
                <c:pt idx="7">
                  <c:v>12631</c:v>
                </c:pt>
                <c:pt idx="8">
                  <c:v>15990</c:v>
                </c:pt>
                <c:pt idx="9">
                  <c:v>18771</c:v>
                </c:pt>
                <c:pt idx="10">
                  <c:v>19947</c:v>
                </c:pt>
                <c:pt idx="11">
                  <c:v>21754</c:v>
                </c:pt>
                <c:pt idx="12">
                  <c:v>25153</c:v>
                </c:pt>
                <c:pt idx="13">
                  <c:v>26690</c:v>
                </c:pt>
                <c:pt idx="14">
                  <c:v>29172</c:v>
                </c:pt>
                <c:pt idx="15">
                  <c:v>30836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DB4-4EA9-907B-327BAAEB78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754</c:v>
                </c:pt>
                <c:pt idx="1">
                  <c:v>2300</c:v>
                </c:pt>
                <c:pt idx="2">
                  <c:v>2773</c:v>
                </c:pt>
                <c:pt idx="3">
                  <c:v>4060</c:v>
                </c:pt>
                <c:pt idx="4">
                  <c:v>3604</c:v>
                </c:pt>
                <c:pt idx="5">
                  <c:v>3380</c:v>
                </c:pt>
                <c:pt idx="6">
                  <c:v>3103</c:v>
                </c:pt>
                <c:pt idx="7">
                  <c:v>2672</c:v>
                </c:pt>
                <c:pt idx="8">
                  <c:v>2638</c:v>
                </c:pt>
                <c:pt idx="9">
                  <c:v>2542</c:v>
                </c:pt>
                <c:pt idx="10">
                  <c:v>2657</c:v>
                </c:pt>
                <c:pt idx="11">
                  <c:v>2548</c:v>
                </c:pt>
                <c:pt idx="12">
                  <c:v>2495</c:v>
                </c:pt>
                <c:pt idx="13">
                  <c:v>2403</c:v>
                </c:pt>
                <c:pt idx="14">
                  <c:v>2475</c:v>
                </c:pt>
                <c:pt idx="15">
                  <c:v>2156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DB4-4EA9-907B-327BAAEB784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1155</c:v>
                </c:pt>
                <c:pt idx="1">
                  <c:v>1551</c:v>
                </c:pt>
                <c:pt idx="2">
                  <c:v>1112</c:v>
                </c:pt>
                <c:pt idx="3">
                  <c:v>1204</c:v>
                </c:pt>
                <c:pt idx="4">
                  <c:v>1392</c:v>
                </c:pt>
                <c:pt idx="5">
                  <c:v>1183</c:v>
                </c:pt>
                <c:pt idx="6">
                  <c:v>1170</c:v>
                </c:pt>
                <c:pt idx="7">
                  <c:v>1262</c:v>
                </c:pt>
                <c:pt idx="8">
                  <c:v>1461</c:v>
                </c:pt>
                <c:pt idx="9">
                  <c:v>1220</c:v>
                </c:pt>
                <c:pt idx="10">
                  <c:v>1452</c:v>
                </c:pt>
                <c:pt idx="11">
                  <c:v>1474</c:v>
                </c:pt>
                <c:pt idx="12">
                  <c:v>1346</c:v>
                </c:pt>
                <c:pt idx="13">
                  <c:v>1637</c:v>
                </c:pt>
                <c:pt idx="14">
                  <c:v>1471</c:v>
                </c:pt>
                <c:pt idx="15">
                  <c:v>1421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DB4-4EA9-907B-327BAAEB7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7947632"/>
        <c:axId val="277948192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3DB4-4EA9-907B-327BAAEB7848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spmc::qring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ot"/>
                  <c:size val="6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Sheet1!$I$2:$I$17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DB4-4EA9-907B-327BAAEB7848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DB4-4EA9-907B-327BAAEB7848}"/>
                  </c:ext>
                </c:extLst>
              </c15:ser>
            </c15:filteredLineSeries>
          </c:ext>
        </c:extLst>
      </c:lineChart>
      <c:catAx>
        <c:axId val="27794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7948192"/>
        <c:crosses val="autoZero"/>
        <c:auto val="1"/>
        <c:lblAlgn val="ctr"/>
        <c:lblOffset val="100"/>
        <c:noMultiLvlLbl val="0"/>
      </c:catAx>
      <c:valAx>
        <c:axId val="277948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794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1A0FF-B1B1-4081-8A8C-383AB4B15FA5}" type="doc">
      <dgm:prSet loTypeId="urn:microsoft.com/office/officeart/2005/8/layout/venn2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2CE95C3-604C-4E5F-920A-42C923CD0AC4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en-US" sz="1800" b="1" i="0" dirty="0"/>
            <a:t>Obstruction-Free</a:t>
          </a:r>
          <a:endParaRPr lang="zh-CN" altLang="en-US" sz="1800" dirty="0"/>
        </a:p>
      </dgm:t>
    </dgm:pt>
    <dgm:pt modelId="{29851EC6-FD4E-46AB-B537-4DFE83B48F6D}" type="parTrans" cxnId="{5600F495-497D-4C77-A74A-845EFB76B576}">
      <dgm:prSet/>
      <dgm:spPr/>
      <dgm:t>
        <a:bodyPr/>
        <a:lstStyle/>
        <a:p>
          <a:endParaRPr lang="zh-CN" altLang="en-US"/>
        </a:p>
      </dgm:t>
    </dgm:pt>
    <dgm:pt modelId="{42D8906D-1719-4B0B-986C-9DDD70F14C7B}" type="sibTrans" cxnId="{5600F495-497D-4C77-A74A-845EFB76B576}">
      <dgm:prSet/>
      <dgm:spPr/>
      <dgm:t>
        <a:bodyPr/>
        <a:lstStyle/>
        <a:p>
          <a:endParaRPr lang="zh-CN" altLang="en-US"/>
        </a:p>
      </dgm:t>
    </dgm:pt>
    <dgm:pt modelId="{CF9FE732-9FC2-4577-AED9-7FD935660E22}">
      <dgm:prSet phldrT="[文本]" custT="1"/>
      <dgm:spPr/>
      <dgm:t>
        <a:bodyPr/>
        <a:lstStyle/>
        <a:p>
          <a:r>
            <a:rPr lang="en-US" sz="1800" b="1" i="0" dirty="0"/>
            <a:t>Lock-Free</a:t>
          </a:r>
          <a:endParaRPr lang="zh-CN" altLang="en-US" sz="1800" dirty="0"/>
        </a:p>
      </dgm:t>
    </dgm:pt>
    <dgm:pt modelId="{B2F4B6F4-ADDF-4880-A8A8-89DF97FC9544}" type="parTrans" cxnId="{AAF9760D-6A62-4C96-AA31-A170BBEFD09A}">
      <dgm:prSet/>
      <dgm:spPr/>
      <dgm:t>
        <a:bodyPr/>
        <a:lstStyle/>
        <a:p>
          <a:endParaRPr lang="zh-CN" altLang="en-US"/>
        </a:p>
      </dgm:t>
    </dgm:pt>
    <dgm:pt modelId="{8EAFE35D-61F9-4041-B357-C389438DB141}" type="sibTrans" cxnId="{AAF9760D-6A62-4C96-AA31-A170BBEFD09A}">
      <dgm:prSet/>
      <dgm:spPr/>
      <dgm:t>
        <a:bodyPr/>
        <a:lstStyle/>
        <a:p>
          <a:endParaRPr lang="zh-CN" altLang="en-US"/>
        </a:p>
      </dgm:t>
    </dgm:pt>
    <dgm:pt modelId="{98BC2F04-8F3A-4BCD-9F70-C201DC683A55}">
      <dgm:prSet phldrT="[文本]" custT="1"/>
      <dgm:spPr/>
      <dgm:t>
        <a:bodyPr/>
        <a:lstStyle/>
        <a:p>
          <a:r>
            <a:rPr lang="en-US" sz="1800" b="1" i="0" dirty="0"/>
            <a:t>Wait-Free</a:t>
          </a:r>
          <a:endParaRPr lang="zh-CN" altLang="en-US" sz="1800" dirty="0"/>
        </a:p>
      </dgm:t>
    </dgm:pt>
    <dgm:pt modelId="{AEEF6B3D-6226-4450-868E-D1FCA2102B16}" type="parTrans" cxnId="{94EAA6CF-8BAF-4A38-99AC-F5CFC14FDC47}">
      <dgm:prSet/>
      <dgm:spPr/>
      <dgm:t>
        <a:bodyPr/>
        <a:lstStyle/>
        <a:p>
          <a:endParaRPr lang="zh-CN" altLang="en-US"/>
        </a:p>
      </dgm:t>
    </dgm:pt>
    <dgm:pt modelId="{F7B4864A-6C96-4219-A6FC-39FEF4C72227}" type="sibTrans" cxnId="{94EAA6CF-8BAF-4A38-99AC-F5CFC14FDC47}">
      <dgm:prSet/>
      <dgm:spPr/>
      <dgm:t>
        <a:bodyPr/>
        <a:lstStyle/>
        <a:p>
          <a:endParaRPr lang="zh-CN" altLang="en-US"/>
        </a:p>
      </dgm:t>
    </dgm:pt>
    <dgm:pt modelId="{F04EED2D-4C0A-48E9-ABCE-77EDB1293609}" type="pres">
      <dgm:prSet presAssocID="{0341A0FF-B1B1-4081-8A8C-383AB4B15FA5}" presName="Name0" presStyleCnt="0">
        <dgm:presLayoutVars>
          <dgm:chMax val="7"/>
          <dgm:resizeHandles val="exact"/>
        </dgm:presLayoutVars>
      </dgm:prSet>
      <dgm:spPr/>
    </dgm:pt>
    <dgm:pt modelId="{537CE844-9D78-447E-8BFD-01AED1427471}" type="pres">
      <dgm:prSet presAssocID="{0341A0FF-B1B1-4081-8A8C-383AB4B15FA5}" presName="comp1" presStyleCnt="0"/>
      <dgm:spPr/>
    </dgm:pt>
    <dgm:pt modelId="{C437366B-FF5D-4F29-B6EA-56C91FAD84BB}" type="pres">
      <dgm:prSet presAssocID="{0341A0FF-B1B1-4081-8A8C-383AB4B15FA5}" presName="circle1" presStyleLbl="node1" presStyleIdx="0" presStyleCnt="3"/>
      <dgm:spPr/>
    </dgm:pt>
    <dgm:pt modelId="{D1B5E945-74D2-4F70-9CF0-BB985CE0A9B7}" type="pres">
      <dgm:prSet presAssocID="{0341A0FF-B1B1-4081-8A8C-383AB4B15FA5}" presName="c1text" presStyleLbl="node1" presStyleIdx="0" presStyleCnt="3">
        <dgm:presLayoutVars>
          <dgm:bulletEnabled val="1"/>
        </dgm:presLayoutVars>
      </dgm:prSet>
      <dgm:spPr/>
    </dgm:pt>
    <dgm:pt modelId="{9AF735E6-789D-42F9-8B57-BF72330FEBC7}" type="pres">
      <dgm:prSet presAssocID="{0341A0FF-B1B1-4081-8A8C-383AB4B15FA5}" presName="comp2" presStyleCnt="0"/>
      <dgm:spPr/>
    </dgm:pt>
    <dgm:pt modelId="{7E640CAA-3B7E-4EAA-B0BD-2DE699CB11B9}" type="pres">
      <dgm:prSet presAssocID="{0341A0FF-B1B1-4081-8A8C-383AB4B15FA5}" presName="circle2" presStyleLbl="node1" presStyleIdx="1" presStyleCnt="3"/>
      <dgm:spPr/>
    </dgm:pt>
    <dgm:pt modelId="{EC9BEB24-86B9-43C5-92E4-D0F417E780B9}" type="pres">
      <dgm:prSet presAssocID="{0341A0FF-B1B1-4081-8A8C-383AB4B15FA5}" presName="c2text" presStyleLbl="node1" presStyleIdx="1" presStyleCnt="3">
        <dgm:presLayoutVars>
          <dgm:bulletEnabled val="1"/>
        </dgm:presLayoutVars>
      </dgm:prSet>
      <dgm:spPr/>
    </dgm:pt>
    <dgm:pt modelId="{D9CAA20B-692E-4BC7-8EF9-224621FFA95A}" type="pres">
      <dgm:prSet presAssocID="{0341A0FF-B1B1-4081-8A8C-383AB4B15FA5}" presName="comp3" presStyleCnt="0"/>
      <dgm:spPr/>
    </dgm:pt>
    <dgm:pt modelId="{2E604DBD-7134-4FB3-AF0D-108236A51788}" type="pres">
      <dgm:prSet presAssocID="{0341A0FF-B1B1-4081-8A8C-383AB4B15FA5}" presName="circle3" presStyleLbl="node1" presStyleIdx="2" presStyleCnt="3"/>
      <dgm:spPr/>
    </dgm:pt>
    <dgm:pt modelId="{DBB4958D-F7AE-4024-9DAD-8561804F9823}" type="pres">
      <dgm:prSet presAssocID="{0341A0FF-B1B1-4081-8A8C-383AB4B15FA5}" presName="c3text" presStyleLbl="node1" presStyleIdx="2" presStyleCnt="3">
        <dgm:presLayoutVars>
          <dgm:bulletEnabled val="1"/>
        </dgm:presLayoutVars>
      </dgm:prSet>
      <dgm:spPr/>
    </dgm:pt>
  </dgm:ptLst>
  <dgm:cxnLst>
    <dgm:cxn modelId="{AAF9760D-6A62-4C96-AA31-A170BBEFD09A}" srcId="{0341A0FF-B1B1-4081-8A8C-383AB4B15FA5}" destId="{CF9FE732-9FC2-4577-AED9-7FD935660E22}" srcOrd="1" destOrd="0" parTransId="{B2F4B6F4-ADDF-4880-A8A8-89DF97FC9544}" sibTransId="{8EAFE35D-61F9-4041-B357-C389438DB141}"/>
    <dgm:cxn modelId="{4D0B3927-3DDD-4779-91DA-F65C1B321D18}" type="presOf" srcId="{0341A0FF-B1B1-4081-8A8C-383AB4B15FA5}" destId="{F04EED2D-4C0A-48E9-ABCE-77EDB1293609}" srcOrd="0" destOrd="0" presId="urn:microsoft.com/office/officeart/2005/8/layout/venn2"/>
    <dgm:cxn modelId="{CE4DC55F-200B-4A00-A994-52BB102DC7B5}" type="presOf" srcId="{CF9FE732-9FC2-4577-AED9-7FD935660E22}" destId="{EC9BEB24-86B9-43C5-92E4-D0F417E780B9}" srcOrd="1" destOrd="0" presId="urn:microsoft.com/office/officeart/2005/8/layout/venn2"/>
    <dgm:cxn modelId="{33DA728A-6E2B-4FF2-B2D0-F69E26737577}" type="presOf" srcId="{98BC2F04-8F3A-4BCD-9F70-C201DC683A55}" destId="{2E604DBD-7134-4FB3-AF0D-108236A51788}" srcOrd="0" destOrd="0" presId="urn:microsoft.com/office/officeart/2005/8/layout/venn2"/>
    <dgm:cxn modelId="{3C233F93-27C2-4EB5-90C9-2E48A70D4B72}" type="presOf" srcId="{98BC2F04-8F3A-4BCD-9F70-C201DC683A55}" destId="{DBB4958D-F7AE-4024-9DAD-8561804F9823}" srcOrd="1" destOrd="0" presId="urn:microsoft.com/office/officeart/2005/8/layout/venn2"/>
    <dgm:cxn modelId="{76D23B95-0B83-488F-AD41-D5560403D812}" type="presOf" srcId="{CF9FE732-9FC2-4577-AED9-7FD935660E22}" destId="{7E640CAA-3B7E-4EAA-B0BD-2DE699CB11B9}" srcOrd="0" destOrd="0" presId="urn:microsoft.com/office/officeart/2005/8/layout/venn2"/>
    <dgm:cxn modelId="{5600F495-497D-4C77-A74A-845EFB76B576}" srcId="{0341A0FF-B1B1-4081-8A8C-383AB4B15FA5}" destId="{92CE95C3-604C-4E5F-920A-42C923CD0AC4}" srcOrd="0" destOrd="0" parTransId="{29851EC6-FD4E-46AB-B537-4DFE83B48F6D}" sibTransId="{42D8906D-1719-4B0B-986C-9DDD70F14C7B}"/>
    <dgm:cxn modelId="{0E03ACC2-1096-42CE-81CE-262C852E1C72}" type="presOf" srcId="{92CE95C3-604C-4E5F-920A-42C923CD0AC4}" destId="{C437366B-FF5D-4F29-B6EA-56C91FAD84BB}" srcOrd="0" destOrd="0" presId="urn:microsoft.com/office/officeart/2005/8/layout/venn2"/>
    <dgm:cxn modelId="{94EAA6CF-8BAF-4A38-99AC-F5CFC14FDC47}" srcId="{0341A0FF-B1B1-4081-8A8C-383AB4B15FA5}" destId="{98BC2F04-8F3A-4BCD-9F70-C201DC683A55}" srcOrd="2" destOrd="0" parTransId="{AEEF6B3D-6226-4450-868E-D1FCA2102B16}" sibTransId="{F7B4864A-6C96-4219-A6FC-39FEF4C72227}"/>
    <dgm:cxn modelId="{8C281BE2-0B9F-4D7B-9F06-97AECC148425}" type="presOf" srcId="{92CE95C3-604C-4E5F-920A-42C923CD0AC4}" destId="{D1B5E945-74D2-4F70-9CF0-BB985CE0A9B7}" srcOrd="1" destOrd="0" presId="urn:microsoft.com/office/officeart/2005/8/layout/venn2"/>
    <dgm:cxn modelId="{946EE8F2-F022-489E-8AD2-64C60CB62403}" type="presParOf" srcId="{F04EED2D-4C0A-48E9-ABCE-77EDB1293609}" destId="{537CE844-9D78-447E-8BFD-01AED1427471}" srcOrd="0" destOrd="0" presId="urn:microsoft.com/office/officeart/2005/8/layout/venn2"/>
    <dgm:cxn modelId="{65A2B06C-7646-48D3-A131-D580AF3136DF}" type="presParOf" srcId="{537CE844-9D78-447E-8BFD-01AED1427471}" destId="{C437366B-FF5D-4F29-B6EA-56C91FAD84BB}" srcOrd="0" destOrd="0" presId="urn:microsoft.com/office/officeart/2005/8/layout/venn2"/>
    <dgm:cxn modelId="{BE7CC0D5-EA14-485C-B12C-F997B6A0CCA5}" type="presParOf" srcId="{537CE844-9D78-447E-8BFD-01AED1427471}" destId="{D1B5E945-74D2-4F70-9CF0-BB985CE0A9B7}" srcOrd="1" destOrd="0" presId="urn:microsoft.com/office/officeart/2005/8/layout/venn2"/>
    <dgm:cxn modelId="{404C5ADD-AE70-4AF2-AF19-210CBD695427}" type="presParOf" srcId="{F04EED2D-4C0A-48E9-ABCE-77EDB1293609}" destId="{9AF735E6-789D-42F9-8B57-BF72330FEBC7}" srcOrd="1" destOrd="0" presId="urn:microsoft.com/office/officeart/2005/8/layout/venn2"/>
    <dgm:cxn modelId="{2DB9ADF0-1291-4979-9C9A-87C3937F7ED1}" type="presParOf" srcId="{9AF735E6-789D-42F9-8B57-BF72330FEBC7}" destId="{7E640CAA-3B7E-4EAA-B0BD-2DE699CB11B9}" srcOrd="0" destOrd="0" presId="urn:microsoft.com/office/officeart/2005/8/layout/venn2"/>
    <dgm:cxn modelId="{49CF810B-58DA-4C2A-B5EC-9410CCC52486}" type="presParOf" srcId="{9AF735E6-789D-42F9-8B57-BF72330FEBC7}" destId="{EC9BEB24-86B9-43C5-92E4-D0F417E780B9}" srcOrd="1" destOrd="0" presId="urn:microsoft.com/office/officeart/2005/8/layout/venn2"/>
    <dgm:cxn modelId="{19D71DBB-A958-4D8A-8226-45CD1EAFEC1D}" type="presParOf" srcId="{F04EED2D-4C0A-48E9-ABCE-77EDB1293609}" destId="{D9CAA20B-692E-4BC7-8EF9-224621FFA95A}" srcOrd="2" destOrd="0" presId="urn:microsoft.com/office/officeart/2005/8/layout/venn2"/>
    <dgm:cxn modelId="{4CAAC5A1-AC7F-46CF-A597-89CAEBB0A92B}" type="presParOf" srcId="{D9CAA20B-692E-4BC7-8EF9-224621FFA95A}" destId="{2E604DBD-7134-4FB3-AF0D-108236A51788}" srcOrd="0" destOrd="0" presId="urn:microsoft.com/office/officeart/2005/8/layout/venn2"/>
    <dgm:cxn modelId="{CC6A26AD-9378-43F3-8D0C-78FC4884D0F9}" type="presParOf" srcId="{D9CAA20B-692E-4BC7-8EF9-224621FFA95A}" destId="{DBB4958D-F7AE-4024-9DAD-8561804F982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7366B-FF5D-4F29-B6EA-56C91FAD84BB}">
      <dsp:nvSpPr>
        <dsp:cNvPr id="0" name=""/>
        <dsp:cNvSpPr/>
      </dsp:nvSpPr>
      <dsp:spPr>
        <a:xfrm>
          <a:off x="1816393" y="0"/>
          <a:ext cx="4493096" cy="4493096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Obstruction-Free</a:t>
          </a:r>
          <a:endParaRPr lang="zh-CN" altLang="en-US" sz="1800" kern="1200" dirty="0"/>
        </a:p>
      </dsp:txBody>
      <dsp:txXfrm>
        <a:off x="3277772" y="224654"/>
        <a:ext cx="1570337" cy="673964"/>
      </dsp:txXfrm>
    </dsp:sp>
    <dsp:sp modelId="{7E640CAA-3B7E-4EAA-B0BD-2DE699CB11B9}">
      <dsp:nvSpPr>
        <dsp:cNvPr id="0" name=""/>
        <dsp:cNvSpPr/>
      </dsp:nvSpPr>
      <dsp:spPr>
        <a:xfrm>
          <a:off x="2378030" y="1123273"/>
          <a:ext cx="3369822" cy="33698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Lock-Free</a:t>
          </a:r>
          <a:endParaRPr lang="zh-CN" altLang="en-US" sz="1800" kern="1200" dirty="0"/>
        </a:p>
      </dsp:txBody>
      <dsp:txXfrm>
        <a:off x="3277772" y="1333887"/>
        <a:ext cx="1570337" cy="631841"/>
      </dsp:txXfrm>
    </dsp:sp>
    <dsp:sp modelId="{2E604DBD-7134-4FB3-AF0D-108236A51788}">
      <dsp:nvSpPr>
        <dsp:cNvPr id="0" name=""/>
        <dsp:cNvSpPr/>
      </dsp:nvSpPr>
      <dsp:spPr>
        <a:xfrm>
          <a:off x="2939667" y="2246548"/>
          <a:ext cx="2246548" cy="22465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Wait-Free</a:t>
          </a:r>
          <a:endParaRPr lang="zh-CN" altLang="en-US" sz="1800" kern="1200" dirty="0"/>
        </a:p>
      </dsp:txBody>
      <dsp:txXfrm>
        <a:off x="3268666" y="2808185"/>
        <a:ext cx="1588549" cy="112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3/15/2019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2019/3/14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Obstruction-Free</a:t>
            </a:r>
            <a:r>
              <a:rPr lang="zh-CN" altLang="en-US" dirty="0"/>
              <a:t>依赖操作系统，能够给与每个方法足够的时间独立执行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75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12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周期规则（</a:t>
            </a:r>
            <a:r>
              <a:rPr lang="en-US" altLang="zh-CN" dirty="0"/>
              <a:t>epoch-based reclamation</a:t>
            </a:r>
            <a:r>
              <a:rPr lang="zh-CN" altLang="en-US" dirty="0"/>
              <a:t>），险象指针（</a:t>
            </a:r>
            <a:r>
              <a:rPr lang="en-US" altLang="zh-CN" dirty="0"/>
              <a:t>hazard pointer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7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若有</a:t>
            </a:r>
            <a:r>
              <a:rPr lang="en-US" altLang="zh-CN" sz="1000" dirty="0"/>
              <a:t>push</a:t>
            </a:r>
            <a:r>
              <a:rPr lang="zh-CN" altLang="en-US" sz="1000" dirty="0"/>
              <a:t>线程更新了</a:t>
            </a:r>
            <a:r>
              <a:rPr lang="en-US" altLang="zh-CN" sz="1000" dirty="0"/>
              <a:t>tail-&gt;next</a:t>
            </a:r>
            <a:r>
              <a:rPr lang="zh-CN" altLang="en-US" sz="1000" dirty="0"/>
              <a:t>，却尚未更新</a:t>
            </a:r>
            <a:r>
              <a:rPr lang="en-US" altLang="zh-CN" sz="1000" dirty="0"/>
              <a:t>tail</a:t>
            </a:r>
            <a:r>
              <a:rPr lang="zh-CN" altLang="en-US" sz="1000" dirty="0"/>
              <a:t>时，</a:t>
            </a:r>
            <a:r>
              <a:rPr lang="en-US" altLang="zh-CN" sz="1000" dirty="0"/>
              <a:t>pop</a:t>
            </a:r>
            <a:r>
              <a:rPr lang="zh-CN" altLang="en-US" sz="1000" dirty="0"/>
              <a:t>线程更新回收</a:t>
            </a:r>
            <a:r>
              <a:rPr lang="en-US" altLang="zh-CN" sz="1000" dirty="0"/>
              <a:t>head</a:t>
            </a:r>
            <a:r>
              <a:rPr lang="zh-CN" altLang="en-US" sz="1000" dirty="0"/>
              <a:t>指针可能相当于回收掉了</a:t>
            </a:r>
            <a:r>
              <a:rPr lang="en-US" altLang="zh-CN" sz="1000" dirty="0"/>
              <a:t>tail</a:t>
            </a:r>
            <a:r>
              <a:rPr lang="zh-CN" altLang="en-US" sz="1000" dirty="0"/>
              <a:t>。</a:t>
            </a:r>
            <a:endParaRPr lang="en-US" altLang="zh-CN" sz="1000" dirty="0"/>
          </a:p>
          <a:p>
            <a:r>
              <a:rPr lang="zh-CN" altLang="en-US" sz="1000" dirty="0"/>
              <a:t>此时，另外的</a:t>
            </a:r>
            <a:r>
              <a:rPr lang="en-US" altLang="zh-CN" sz="1000" dirty="0"/>
              <a:t>push</a:t>
            </a:r>
            <a:r>
              <a:rPr lang="zh-CN" altLang="en-US" sz="1000" dirty="0"/>
              <a:t>线程将有机会拿到已被回收的</a:t>
            </a:r>
            <a:r>
              <a:rPr lang="en-US" altLang="zh-CN" sz="1000" dirty="0"/>
              <a:t>tail</a:t>
            </a:r>
            <a:r>
              <a:rPr lang="zh-CN" altLang="en-US" sz="1000" dirty="0"/>
              <a:t>指针作为新结点，导致</a:t>
            </a:r>
            <a:r>
              <a:rPr lang="en-US" altLang="zh-CN" sz="1000" dirty="0"/>
              <a:t>tail</a:t>
            </a:r>
            <a:r>
              <a:rPr lang="zh-CN" altLang="en-US" sz="1000" dirty="0"/>
              <a:t>循环指向自己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31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依赖内存回收后仍然可读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所有的</a:t>
            </a:r>
            <a:r>
              <a:rPr lang="en-US" altLang="zh-CN" dirty="0"/>
              <a:t>push</a:t>
            </a:r>
            <a:r>
              <a:rPr lang="zh-CN" altLang="en-US" dirty="0"/>
              <a:t>线程都没有时间片，</a:t>
            </a:r>
            <a:r>
              <a:rPr lang="en-US" altLang="zh-CN" dirty="0"/>
              <a:t>tail</a:t>
            </a:r>
            <a:r>
              <a:rPr lang="zh-CN" altLang="en-US" dirty="0"/>
              <a:t>始终得不到更新，可能导致活锁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3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write index</a:t>
            </a:r>
            <a:r>
              <a:rPr lang="zh-CN" altLang="en-US" dirty="0"/>
              <a:t>尚未更新，不应该阻断其它</a:t>
            </a:r>
            <a:r>
              <a:rPr lang="en-US" altLang="zh-CN" dirty="0"/>
              <a:t>push</a:t>
            </a:r>
            <a:r>
              <a:rPr lang="zh-CN" altLang="en-US" dirty="0"/>
              <a:t>线程提交数据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、在数据完成时，尝试让</a:t>
            </a:r>
            <a:r>
              <a:rPr lang="en-US" altLang="zh-CN" dirty="0"/>
              <a:t>write</a:t>
            </a:r>
            <a:r>
              <a:rPr lang="en-US" altLang="zh-CN" baseline="0" dirty="0"/>
              <a:t> index</a:t>
            </a:r>
            <a:r>
              <a:rPr lang="zh-CN" altLang="en-US" baseline="0" dirty="0"/>
              <a:t>连续更新到最新的</a:t>
            </a:r>
            <a:r>
              <a:rPr lang="en-US" altLang="zh-CN" baseline="0" dirty="0"/>
              <a:t>commit index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92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现代处理器中，缓存行的长度为</a:t>
            </a:r>
            <a:r>
              <a:rPr lang="en-US" altLang="zh-CN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64-128</a:t>
            </a:r>
            <a:r>
              <a:rPr lang="zh-CN" altLang="en-US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字节；</a:t>
            </a:r>
            <a:endParaRPr lang="en-US" altLang="zh-CN" sz="1200" b="0" i="0" kern="1200" dirty="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缓存行中的一个字节发生变化，所有行都被视为无效，必需和主存进行同步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5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顺序一致性：保证了”纯粹”的顺序计算具有我们期望的行为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0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6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5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栈空时，分配结点直接返回给外部；之后的回收过程仅是入栈过程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3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有数据时，直接从栈顶弹出数据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3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第一个线程</a:t>
            </a:r>
            <a:r>
              <a:rPr lang="en-US" altLang="zh-CN" dirty="0"/>
              <a:t>alloc</a:t>
            </a:r>
            <a:r>
              <a:rPr lang="zh-CN" altLang="en-US" dirty="0"/>
              <a:t>，拿到了</a:t>
            </a:r>
            <a:r>
              <a:rPr lang="en-US" altLang="zh-CN" dirty="0"/>
              <a:t>cursor-&gt;next</a:t>
            </a:r>
            <a:r>
              <a:rPr lang="zh-CN" altLang="en-US" dirty="0"/>
              <a:t>的值的瞬间，其它线程</a:t>
            </a:r>
            <a:r>
              <a:rPr lang="en-US" altLang="zh-CN" dirty="0"/>
              <a:t>pop</a:t>
            </a:r>
            <a:r>
              <a:rPr lang="zh-CN" altLang="en-US" dirty="0"/>
              <a:t>了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45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LL/SC</a:t>
            </a:r>
            <a:r>
              <a:rPr lang="zh-CN" altLang="en-US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操作对</a:t>
            </a:r>
            <a:endParaRPr lang="en-US" altLang="zh-CN" dirty="0"/>
          </a:p>
          <a:p>
            <a:r>
              <a:rPr lang="zh-CN" altLang="en-US" dirty="0"/>
              <a:t>当有指针持有某个结点时，阻止内存的重用（回收）；</a:t>
            </a:r>
            <a:endParaRPr lang="en-US" altLang="zh-CN" dirty="0"/>
          </a:p>
          <a:p>
            <a:r>
              <a:rPr lang="zh-CN" altLang="en-US" dirty="0"/>
              <a:t>只有在</a:t>
            </a:r>
            <a:r>
              <a:rPr lang="zh-CN" altLang="en-US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不存在任何连接的情况下才能回收内存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5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尝试获取</a:t>
            </a:r>
            <a:r>
              <a:rPr lang="en-US" altLang="zh-CN" dirty="0"/>
              <a:t>next</a:t>
            </a:r>
            <a:r>
              <a:rPr lang="zh-CN" altLang="en-US" dirty="0"/>
              <a:t>的快照，若为空则</a:t>
            </a:r>
            <a:r>
              <a:rPr lang="en-US" altLang="zh-CN" dirty="0"/>
              <a:t>tail</a:t>
            </a:r>
            <a:r>
              <a:rPr lang="zh-CN" altLang="en-US" dirty="0"/>
              <a:t>一定是尾结点，否则，帮未完成的结点完成</a:t>
            </a:r>
            <a:r>
              <a:rPr lang="en-US" altLang="zh-CN" dirty="0"/>
              <a:t>tail</a:t>
            </a:r>
            <a:r>
              <a:rPr lang="zh-CN" altLang="en-US" dirty="0"/>
              <a:t>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4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02920" indent="-228600">
              <a:buFont typeface="Arial" panose="020B0604020202020204" pitchFamily="34" charset="0"/>
              <a:buChar char="•"/>
              <a:defRPr/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63664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905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Ø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~shanir/progres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ail.mit.edu/6.852/08/papers/lists-book-chapter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153898/Yet-another-implementation-of-a-lock-free-circul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gRao/WFMPMC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153898/Yet-another-implementation-of-a-lock-free-circular" TargetMode="External"/><Relationship Id="rId2" Type="http://schemas.openxmlformats.org/officeDocument/2006/relationships/hyperlink" Target="https://coolshell.cn/articles/823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ebangyu.org/blog/categories/bing-xing-bian-cheng/" TargetMode="External"/><Relationship Id="rId5" Type="http://schemas.openxmlformats.org/officeDocument/2006/relationships/hyperlink" Target="http://blog.jobbole.com/107955/" TargetMode="External"/><Relationship Id="rId4" Type="http://schemas.openxmlformats.org/officeDocument/2006/relationships/hyperlink" Target="http://blog.jobbole.com/102360/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53.8674&amp;rep=rep1&amp;type=pdf" TargetMode="External"/><Relationship Id="rId7" Type="http://schemas.openxmlformats.org/officeDocument/2006/relationships/hyperlink" Target="http://www.cs.tau.ac.il/~shanir/progress.pdf" TargetMode="External"/><Relationship Id="rId2" Type="http://schemas.openxmlformats.org/officeDocument/2006/relationships/hyperlink" Target="http://www.drdobbs.com/lock-free-data-structures/18440186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csail.mit.edu/shanir/publications/Lock_Free.pdf" TargetMode="External"/><Relationship Id="rId5" Type="http://schemas.openxmlformats.org/officeDocument/2006/relationships/hyperlink" Target="http://120.52.51.13/web.cecs.pdx.edu/~walpole/class/cs510/papers/11.pdf" TargetMode="External"/><Relationship Id="rId4" Type="http://schemas.openxmlformats.org/officeDocument/2006/relationships/hyperlink" Target="http://www.cs.rochester.edu/~scott/papers/1996_PODC_queues.pdf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ikexueyuan.com/project/cplusplus-concurrency-action/" TargetMode="External"/><Relationship Id="rId2" Type="http://schemas.openxmlformats.org/officeDocument/2006/relationships/hyperlink" Target="http://courses.csail.mit.edu/6.852/08/papers/lists-book-chapter.pdf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46826262" TargetMode="External"/><Relationship Id="rId3" Type="http://schemas.openxmlformats.org/officeDocument/2006/relationships/hyperlink" Target="https://github.com/cameron314/concurrentqueue" TargetMode="External"/><Relationship Id="rId7" Type="http://schemas.openxmlformats.org/officeDocument/2006/relationships/hyperlink" Target="https://github.com/MengRao/WFMPMC" TargetMode="External"/><Relationship Id="rId2" Type="http://schemas.openxmlformats.org/officeDocument/2006/relationships/hyperlink" Target="https://www.boost.org/doc/libs/1_69_0/doc/html/lockf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kyes.me/2016/11/01/disruptor.html" TargetMode="External"/><Relationship Id="rId5" Type="http://schemas.openxmlformats.org/officeDocument/2006/relationships/hyperlink" Target="https://zhuanlan.zhihu.com/p/23863915" TargetMode="External"/><Relationship Id="rId4" Type="http://schemas.openxmlformats.org/officeDocument/2006/relationships/hyperlink" Target="https://github.com/LMAX-Exchange/disruptor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touyun/lock-free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无锁队列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HSAE - Wuhan · </a:t>
            </a:r>
            <a:r>
              <a:rPr lang="zh-CN" altLang="en-US" dirty="0"/>
              <a:t>张轶 </a:t>
            </a:r>
            <a:r>
              <a:rPr lang="en-US" altLang="zh-CN" dirty="0"/>
              <a:t>· github.com/mutouyun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非堵塞算法的演进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24714025"/>
              </p:ext>
            </p:extLst>
          </p:nvPr>
        </p:nvGraphicFramePr>
        <p:xfrm>
          <a:off x="2031471" y="1960240"/>
          <a:ext cx="8125883" cy="44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1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非堵塞算法的演进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Wait-Free</a:t>
            </a:r>
            <a:r>
              <a:rPr lang="zh-CN" altLang="en-US" dirty="0"/>
              <a:t>（无等待）</a:t>
            </a:r>
            <a:endParaRPr lang="en-US" altLang="zh-CN" dirty="0"/>
          </a:p>
          <a:p>
            <a:pPr lvl="1"/>
            <a:r>
              <a:rPr lang="zh-CN" altLang="en-US" dirty="0"/>
              <a:t>每个线程的每一次调用都可以在有限的步骤内结束</a:t>
            </a:r>
            <a:endParaRPr lang="en-US" altLang="zh-CN" dirty="0"/>
          </a:p>
          <a:p>
            <a:r>
              <a:rPr lang="en-US" altLang="zh-CN" dirty="0"/>
              <a:t>Lock-Free</a:t>
            </a:r>
            <a:r>
              <a:rPr lang="zh-CN" altLang="en-US" dirty="0"/>
              <a:t>（无锁）</a:t>
            </a:r>
            <a:endParaRPr lang="en-US" altLang="zh-CN" dirty="0"/>
          </a:p>
          <a:p>
            <a:pPr lvl="1"/>
            <a:r>
              <a:rPr lang="zh-CN" altLang="en-US" dirty="0"/>
              <a:t>必然有一个线程能够在有限步内完成操作</a:t>
            </a:r>
            <a:endParaRPr lang="en-US" altLang="zh-CN" dirty="0"/>
          </a:p>
          <a:p>
            <a:r>
              <a:rPr lang="en-US" altLang="zh-CN" dirty="0"/>
              <a:t>Obstruction-Free</a:t>
            </a:r>
            <a:r>
              <a:rPr lang="zh-CN" altLang="en-US" dirty="0"/>
              <a:t>（无干扰）</a:t>
            </a:r>
            <a:endParaRPr lang="en-US" altLang="zh-CN" dirty="0"/>
          </a:p>
          <a:p>
            <a:pPr lvl="1"/>
            <a:r>
              <a:rPr lang="zh-CN" altLang="en-US" dirty="0"/>
              <a:t>在任何时间点，一个孤立运行线程的每一个操作可以在有限步之内结束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9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演进条件</a:t>
            </a:r>
            <a:r>
              <a:rPr lang="en-US" altLang="zh-CN" dirty="0"/>
              <a:t>*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979407"/>
              </p:ext>
            </p:extLst>
          </p:nvPr>
        </p:nvGraphicFramePr>
        <p:xfrm>
          <a:off x="1217613" y="1828800"/>
          <a:ext cx="9753600" cy="43365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550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independent</a:t>
                      </a:r>
                    </a:p>
                    <a:p>
                      <a:pPr algn="ctr"/>
                      <a:r>
                        <a:rPr lang="en-US" altLang="zh-CN" dirty="0"/>
                        <a:t>non-blocking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dependent</a:t>
                      </a:r>
                    </a:p>
                    <a:p>
                      <a:pPr algn="ctr"/>
                      <a:r>
                        <a:rPr lang="en-US" altLang="zh-CN" dirty="0"/>
                        <a:t>non-blocking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dependent</a:t>
                      </a:r>
                    </a:p>
                    <a:p>
                      <a:pPr algn="ctr"/>
                      <a:r>
                        <a:rPr lang="en-US" altLang="zh-CN" dirty="0"/>
                        <a:t>blocking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every method</a:t>
                      </a:r>
                    </a:p>
                    <a:p>
                      <a:pPr algn="ctr"/>
                      <a:r>
                        <a:rPr lang="en-US" altLang="zh-CN" b="1" dirty="0"/>
                        <a:t>makes progress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Wait-Free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Obstruction-Free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Starvation-Free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5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some method</a:t>
                      </a:r>
                    </a:p>
                    <a:p>
                      <a:pPr algn="ctr"/>
                      <a:r>
                        <a:rPr lang="en-US" altLang="zh-CN" b="1" dirty="0"/>
                        <a:t>makes progress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Lock-Free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Deadlock-Free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3EF83-4201-4160-BD79-F1B853DD0592}"/>
              </a:ext>
            </a:extLst>
          </p:cNvPr>
          <p:cNvSpPr txBox="1"/>
          <p:nvPr/>
        </p:nvSpPr>
        <p:spPr>
          <a:xfrm>
            <a:off x="1216919" y="6398569"/>
            <a:ext cx="6803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/>
              <a:t>* </a:t>
            </a:r>
            <a:r>
              <a:rPr lang="en-US" altLang="zh-CN" sz="1000" dirty="0">
                <a:hlinkClick r:id="rId3"/>
              </a:rPr>
              <a:t>On the Nature of Progress - Maurice Herlihy, Nir Shavit</a:t>
            </a:r>
            <a:r>
              <a:rPr lang="en-US" altLang="zh-CN" sz="1000" dirty="0"/>
              <a:t> -</a:t>
            </a:r>
            <a:r>
              <a:rPr lang="zh-CN" altLang="en-US" sz="1000" dirty="0"/>
              <a:t> </a:t>
            </a:r>
            <a:r>
              <a:rPr lang="en-US" altLang="zh-CN" sz="1000" dirty="0"/>
              <a:t>Fig. 1. The “Periodic Table” of Progress Conditions</a:t>
            </a:r>
          </a:p>
        </p:txBody>
      </p:sp>
    </p:spTree>
    <p:extLst>
      <p:ext uri="{BB962C8B-B14F-4D97-AF65-F5344CB8AC3E}">
        <p14:creationId xmlns:p14="http://schemas.microsoft.com/office/powerpoint/2010/main" val="3111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030BE-F31B-4B96-9549-BA2AD72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75704-9072-4EDC-97A4-2B03C25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13</a:t>
            </a:fld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A512E0C-CD4F-4369-A533-F56759C05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06982"/>
              </p:ext>
            </p:extLst>
          </p:nvPr>
        </p:nvGraphicFramePr>
        <p:xfrm>
          <a:off x="3580172" y="1948444"/>
          <a:ext cx="5028480" cy="42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" name="Image" r:id="rId3" imgW="5587200" imgH="4685400" progId="Photoshop.Image.20">
                  <p:embed/>
                </p:oleObj>
              </mc:Choice>
              <mc:Fallback>
                <p:oleObj name="Image" r:id="rId3" imgW="5587200" imgH="46854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72" y="1948444"/>
                        <a:ext cx="5028480" cy="421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08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030BE-F31B-4B96-9549-BA2AD72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75704-9072-4EDC-97A4-2B03C25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14</a:t>
            </a:fld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FBA89DC-7263-4C84-86C3-4F36C17F5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666737"/>
              </p:ext>
            </p:extLst>
          </p:nvPr>
        </p:nvGraphicFramePr>
        <p:xfrm>
          <a:off x="3580172" y="1948444"/>
          <a:ext cx="5028480" cy="42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" name="Image" r:id="rId3" imgW="5587200" imgH="4685400" progId="Photoshop.Image.20">
                  <p:embed/>
                </p:oleObj>
              </mc:Choice>
              <mc:Fallback>
                <p:oleObj name="Image" r:id="rId3" imgW="5587200" imgH="46854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72" y="1948444"/>
                        <a:ext cx="5028480" cy="421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62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并发的正确性</a:t>
            </a:r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静态一致性</a:t>
            </a:r>
            <a:endParaRPr lang="en-US" altLang="zh-CN" dirty="0"/>
          </a:p>
          <a:p>
            <a:pPr lvl="1"/>
            <a:r>
              <a:rPr lang="zh-CN" altLang="en-US" dirty="0"/>
              <a:t>由一系列</a:t>
            </a:r>
            <a:r>
              <a:rPr lang="zh-CN" altLang="en-US" b="1" dirty="0"/>
              <a:t>静止状态</a:t>
            </a:r>
            <a:r>
              <a:rPr lang="zh-CN" altLang="en-US" dirty="0"/>
              <a:t>（无未决调用）分隔开的方法调用，应呈现出与按照它们实时调用次序相同的执行效果</a:t>
            </a:r>
            <a:endParaRPr lang="en-US" altLang="zh-CN" dirty="0"/>
          </a:p>
          <a:p>
            <a:r>
              <a:rPr lang="zh-CN" altLang="en-US" dirty="0"/>
              <a:t>顺序一致性</a:t>
            </a:r>
            <a:endParaRPr lang="en-US" altLang="zh-CN" dirty="0"/>
          </a:p>
          <a:p>
            <a:pPr lvl="1"/>
            <a:r>
              <a:rPr lang="zh-CN" altLang="en-US" dirty="0"/>
              <a:t>方法调用应呈现出按照</a:t>
            </a:r>
            <a:r>
              <a:rPr lang="zh-CN" altLang="en-US" b="1" dirty="0"/>
              <a:t>程序次序</a:t>
            </a:r>
            <a:r>
              <a:rPr lang="zh-CN" altLang="en-US" dirty="0"/>
              <a:t>调用的执行效果</a:t>
            </a:r>
            <a:endParaRPr lang="en-US" altLang="zh-CN" dirty="0"/>
          </a:p>
          <a:p>
            <a:r>
              <a:rPr lang="zh-CN" altLang="en-US" dirty="0"/>
              <a:t>可线性化性</a:t>
            </a:r>
            <a:endParaRPr lang="en-US" altLang="zh-CN" dirty="0"/>
          </a:p>
          <a:p>
            <a:pPr lvl="1"/>
            <a:r>
              <a:rPr lang="zh-CN" altLang="en-US" dirty="0"/>
              <a:t>每个方法调用都应该呈现出一种与它的调用和响应之间的</a:t>
            </a:r>
            <a:r>
              <a:rPr lang="zh-CN" altLang="en-US" b="1" dirty="0"/>
              <a:t>某个时刻</a:t>
            </a:r>
            <a:r>
              <a:rPr lang="zh-CN" altLang="en-US" dirty="0"/>
              <a:t>的行为相同的瞬时效果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854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/>
              <a:t>* </a:t>
            </a:r>
            <a:r>
              <a:rPr lang="en-US" altLang="zh-CN" sz="1000" dirty="0">
                <a:hlinkClick r:id="rId3"/>
              </a:rPr>
              <a:t>The Art of Multiprocessor Programming</a:t>
            </a:r>
            <a:r>
              <a:rPr lang="zh-CN" altLang="en-US" sz="1000" dirty="0">
                <a:hlinkClick r:id="rId3"/>
              </a:rPr>
              <a:t> </a:t>
            </a:r>
            <a:r>
              <a:rPr lang="en-US" altLang="zh-CN" sz="1000" dirty="0">
                <a:hlinkClick r:id="rId3"/>
              </a:rPr>
              <a:t>- Maurice Herlihy, Nir Shavit</a:t>
            </a:r>
            <a:r>
              <a:rPr lang="en-US" altLang="zh-CN" sz="1000" dirty="0"/>
              <a:t> -</a:t>
            </a:r>
            <a:r>
              <a:rPr lang="zh-CN" altLang="en-US" sz="1000" dirty="0"/>
              <a:t> </a:t>
            </a:r>
            <a:r>
              <a:rPr lang="en-US" altLang="zh-CN" sz="1000" dirty="0"/>
              <a:t>3 Concurrent Objects</a:t>
            </a:r>
          </a:p>
        </p:txBody>
      </p:sp>
    </p:spTree>
    <p:extLst>
      <p:ext uri="{BB962C8B-B14F-4D97-AF65-F5344CB8AC3E}">
        <p14:creationId xmlns:p14="http://schemas.microsoft.com/office/powerpoint/2010/main" val="2770974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addr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addr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T&amp;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expected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97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Add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069124-32F8-43E3-887C-809C82A92628}"/>
              </a:ext>
            </a:extLst>
          </p:cNvPr>
          <p:cNvSpPr/>
          <p:nvPr/>
        </p:nvSpPr>
        <p:spPr>
          <a:xfrm>
            <a:off x="1217614" y="2066119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FetchAdd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3C1BF7-B459-48E2-BA45-8F2754810857}"/>
              </a:ext>
            </a:extLst>
          </p:cNvPr>
          <p:cNvSpPr/>
          <p:nvPr/>
        </p:nvSpPr>
        <p:spPr>
          <a:xfrm>
            <a:off x="1701924" y="2381113"/>
            <a:ext cx="230425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5844890" y="3429000"/>
            <a:ext cx="2481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race condition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4673">
            <a:off x="3903333" y="2257904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Add with 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EB0423-C8C3-4382-AC80-E2B8A4C46BA1}"/>
              </a:ext>
            </a:extLst>
          </p:cNvPr>
          <p:cNvSpPr/>
          <p:nvPr/>
        </p:nvSpPr>
        <p:spPr>
          <a:xfrm>
            <a:off x="1756176" y="3177973"/>
            <a:ext cx="4608512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2708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2967D-775B-4E1E-B542-E84566B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42E1E9-3959-436B-805B-3E3F4F329B05}"/>
              </a:ext>
            </a:extLst>
          </p:cNvPr>
          <p:cNvSpPr txBox="1"/>
          <p:nvPr/>
        </p:nvSpPr>
        <p:spPr>
          <a:xfrm>
            <a:off x="2193344" y="3258184"/>
            <a:ext cx="780213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一个程序员碰到了一个问题，他决定用多线程来解决。现在两个他问题了有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7312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C8DA-8B20-4C5A-A4B3-A4CB89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F1F9B-3F08-4FB4-A42B-626500D6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20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EF1D8A-D1B6-46D3-9569-BA74EB5E7451}"/>
              </a:ext>
            </a:extLst>
          </p:cNvPr>
          <p:cNvSpPr/>
          <p:nvPr/>
        </p:nvSpPr>
        <p:spPr>
          <a:xfrm>
            <a:off x="1217614" y="2060848"/>
            <a:ext cx="83750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desired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 order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memory_order_seq_cst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noexcept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desired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 order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memory_order_seq_cst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noexcept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7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C8DA-8B20-4C5A-A4B3-A4CB89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中的原子操作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8BB08-B30D-423E-B97D-85827142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store/load</a:t>
            </a:r>
          </a:p>
          <a:p>
            <a:r>
              <a:rPr lang="en-US" altLang="zh-CN" dirty="0"/>
              <a:t>fetch_add/sub/and/or/xor</a:t>
            </a:r>
          </a:p>
          <a:p>
            <a:r>
              <a:rPr lang="en-US" altLang="zh-CN" dirty="0"/>
              <a:t>exchange</a:t>
            </a:r>
          </a:p>
          <a:p>
            <a:r>
              <a:rPr lang="en-US" altLang="zh-CN" dirty="0"/>
              <a:t>compare_exchange_weak/strong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F1F9B-3F08-4FB4-A42B-626500D6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0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基于链表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1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队列节点的定义</a:t>
            </a:r>
          </a:p>
        </p:txBody>
      </p:sp>
      <p:sp>
        <p:nvSpPr>
          <p:cNvPr id="32" name="矩形 31"/>
          <p:cNvSpPr/>
          <p:nvPr/>
        </p:nvSpPr>
        <p:spPr>
          <a:xfrm>
            <a:off x="1217614" y="2060848"/>
            <a:ext cx="5596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    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EE3DA5-BC90-463C-8975-CA79AB59BEFB}"/>
              </a:ext>
            </a:extLst>
          </p:cNvPr>
          <p:cNvSpPr/>
          <p:nvPr/>
        </p:nvSpPr>
        <p:spPr>
          <a:xfrm>
            <a:off x="1989956" y="3736281"/>
            <a:ext cx="4824534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67839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队列节点的定义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24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636FD7-C80F-4B0B-9F3C-48DE794086C7}"/>
              </a:ext>
            </a:extLst>
          </p:cNvPr>
          <p:cNvSpPr/>
          <p:nvPr/>
        </p:nvSpPr>
        <p:spPr>
          <a:xfrm>
            <a:off x="1217614" y="2066485"/>
            <a:ext cx="609282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queue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dummy_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37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重新定义</a:t>
            </a:r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25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73564" y="2540774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76472" y="2136638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76292" y="2537782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843F619-43A4-48A5-A189-C2D2F300D9CA}"/>
              </a:ext>
            </a:extLst>
          </p:cNvPr>
          <p:cNvSpPr/>
          <p:nvPr/>
        </p:nvSpPr>
        <p:spPr>
          <a:xfrm>
            <a:off x="9223891" y="3320588"/>
            <a:ext cx="358842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20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84E-6 2.22222E-6 L 0.13506 2.22222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559E-6 3.7037E-7 L 0.13545 -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307E-6 2.22222E-6 L 0.13688 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7437E-7 -1.11111E-6 L 0.13689 -0.000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3553E-6 2.59259E-6 L 0.13688 -0.00023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15" grpId="0" animBg="1"/>
      <p:bldP spid="15" grpId="1" animBg="1"/>
      <p:bldP spid="31" grpId="0"/>
      <p:bldP spid="31" grpId="1"/>
      <p:bldP spid="32" grpId="0"/>
      <p:bldP spid="36" grpId="0" animBg="1"/>
      <p:bldP spid="16" grpId="0" animBg="1"/>
      <p:bldP spid="16" grpId="1" animBg="1"/>
      <p:bldP spid="16" grpId="2" animBg="1"/>
      <p:bldP spid="16" grpId="3" animBg="1"/>
      <p:bldP spid="18" grpId="0" animBg="1"/>
      <p:bldP spid="18" grpId="1" animBg="1"/>
      <p:bldP spid="37" grpId="0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328C3-0859-45D8-B5EA-3AADC4AE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Queue push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088BD4-DE33-4668-BDFA-C40313F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26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08AFDF-7389-42B0-B288-6C2885AA6309}"/>
              </a:ext>
            </a:extLst>
          </p:cNvPr>
          <p:cNvSpPr/>
          <p:nvPr/>
        </p:nvSpPr>
        <p:spPr>
          <a:xfrm>
            <a:off x="1217614" y="2060848"/>
            <a:ext cx="678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99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328C3-0859-45D8-B5EA-3AADC4AE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Queue pop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088BD4-DE33-4668-BDFA-C40313F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delete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23736" y="3727403"/>
            <a:ext cx="1656184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18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D5A4-5C6A-4A6C-A973-A3447C0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0BC06-E65B-4436-A3C5-071D48E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28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402B9C-BF3D-4FBE-8845-8A1D6E0CF4A9}"/>
              </a:ext>
            </a:extLst>
          </p:cNvPr>
          <p:cNvSpPr/>
          <p:nvPr/>
        </p:nvSpPr>
        <p:spPr>
          <a:xfrm>
            <a:off x="4438228" y="2564906"/>
            <a:ext cx="30603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A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D83D5D-AC98-40BC-A5CF-CC9C6D43E10D}"/>
              </a:ext>
            </a:extLst>
          </p:cNvPr>
          <p:cNvSpPr/>
          <p:nvPr/>
        </p:nvSpPr>
        <p:spPr>
          <a:xfrm>
            <a:off x="4438228" y="2564905"/>
            <a:ext cx="306034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B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6A7CFA-6A29-410E-927D-908E45CA4322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744E1-6B43-4180-AFAB-B5643305531F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D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E49102-CAD1-42DC-930B-DD4F98113A66}"/>
              </a:ext>
            </a:extLst>
          </p:cNvPr>
          <p:cNvCxnSpPr>
            <a:cxnSpLocks/>
          </p:cNvCxnSpPr>
          <p:nvPr/>
        </p:nvCxnSpPr>
        <p:spPr>
          <a:xfrm>
            <a:off x="3574132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5D1CB96-E9C0-4B1A-9AB8-9681FFD00CA5}"/>
              </a:ext>
            </a:extLst>
          </p:cNvPr>
          <p:cNvSpPr txBox="1"/>
          <p:nvPr/>
        </p:nvSpPr>
        <p:spPr>
          <a:xfrm>
            <a:off x="2649005" y="2682120"/>
            <a:ext cx="853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cursor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D13026-3C81-4D58-BB1E-7B722E86D36F}"/>
              </a:ext>
            </a:extLst>
          </p:cNvPr>
          <p:cNvSpPr txBox="1"/>
          <p:nvPr/>
        </p:nvSpPr>
        <p:spPr>
          <a:xfrm>
            <a:off x="3506991" y="2151264"/>
            <a:ext cx="85792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/>
              <a:t>free</a:t>
            </a:r>
            <a:r>
              <a:rPr lang="zh-CN" altLang="en-US" b="1" dirty="0"/>
              <a:t>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05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-8.62204E-7 0.0840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08403 L -8.62204E-7 0.1680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-8.62204E-7 0.0840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16806 L -8.62204E-7 0.250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08403 L -8.62204E-7 0.1680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2.0448E-6 0.0840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11" grpId="0" animBg="1"/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D5A4-5C6A-4A6C-A973-A3447C0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0BC06-E65B-4436-A3C5-071D48E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29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402B9C-BF3D-4FBE-8845-8A1D6E0CF4A9}"/>
              </a:ext>
            </a:extLst>
          </p:cNvPr>
          <p:cNvSpPr/>
          <p:nvPr/>
        </p:nvSpPr>
        <p:spPr>
          <a:xfrm>
            <a:off x="4438228" y="4287218"/>
            <a:ext cx="30603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A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D83D5D-AC98-40BC-A5CF-CC9C6D43E10D}"/>
              </a:ext>
            </a:extLst>
          </p:cNvPr>
          <p:cNvSpPr/>
          <p:nvPr/>
        </p:nvSpPr>
        <p:spPr>
          <a:xfrm>
            <a:off x="4438228" y="3711154"/>
            <a:ext cx="306034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B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6A7CFA-6A29-410E-927D-908E45CA4322}"/>
              </a:ext>
            </a:extLst>
          </p:cNvPr>
          <p:cNvSpPr/>
          <p:nvPr/>
        </p:nvSpPr>
        <p:spPr>
          <a:xfrm>
            <a:off x="4438228" y="3140968"/>
            <a:ext cx="3060340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744E1-6B43-4180-AFAB-B5643305531F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D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E49102-CAD1-42DC-930B-DD4F98113A66}"/>
              </a:ext>
            </a:extLst>
          </p:cNvPr>
          <p:cNvCxnSpPr>
            <a:cxnSpLocks/>
          </p:cNvCxnSpPr>
          <p:nvPr/>
        </p:nvCxnSpPr>
        <p:spPr>
          <a:xfrm>
            <a:off x="3574132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5D1CB96-E9C0-4B1A-9AB8-9681FFD00CA5}"/>
              </a:ext>
            </a:extLst>
          </p:cNvPr>
          <p:cNvSpPr txBox="1"/>
          <p:nvPr/>
        </p:nvSpPr>
        <p:spPr>
          <a:xfrm>
            <a:off x="2649005" y="2682120"/>
            <a:ext cx="853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cursor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D13026-3C81-4D58-BB1E-7B722E86D36F}"/>
              </a:ext>
            </a:extLst>
          </p:cNvPr>
          <p:cNvSpPr txBox="1"/>
          <p:nvPr/>
        </p:nvSpPr>
        <p:spPr>
          <a:xfrm>
            <a:off x="3506991" y="2151264"/>
            <a:ext cx="97654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/>
              <a:t>alloc</a:t>
            </a:r>
            <a:r>
              <a:rPr lang="zh-CN" altLang="en-US" b="1" dirty="0"/>
              <a:t>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217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 L 0.00026 -0.0833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1.85185E-6 L -6.19953E-7 -0.0831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3.7037E-7 L -6.19953E-7 -0.0840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0831 L -0.00013 -0.1664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08403 L -1.3467E-6 -0.1671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16713 L 0.00026 -0.2504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一个普通的队列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86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EECEC-C89C-4478-8C71-77809506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2787FC-73E6-45BA-B14C-3383CF0E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3DC92A-BF1A-486A-928D-4DDE22EF0948}"/>
              </a:ext>
            </a:extLst>
          </p:cNvPr>
          <p:cNvSpPr/>
          <p:nvPr/>
        </p:nvSpPr>
        <p:spPr>
          <a:xfrm>
            <a:off x="1217614" y="2060848"/>
            <a:ext cx="60928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union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44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alloc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&amp;((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14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alloc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&amp;((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918483"/>
            <a:ext cx="784887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20854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alloc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&amp;((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9167" y="3199406"/>
            <a:ext cx="784887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82157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SPSC/MPMC free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34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EA0081-29DF-40FB-8E97-B716796FC0AB}"/>
              </a:ext>
            </a:extLst>
          </p:cNvPr>
          <p:cNvSpPr/>
          <p:nvPr/>
        </p:nvSpPr>
        <p:spPr>
          <a:xfrm>
            <a:off x="1217614" y="2060848"/>
            <a:ext cx="81171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temp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reinterpret_cast&lt;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37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ABA</a:t>
            </a:r>
            <a:r>
              <a:rPr lang="zh-CN" altLang="en-US" dirty="0"/>
              <a:t>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9930" y="3139822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782018" y="3498716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646114" y="339070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204629" y="387307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65058" y="4449136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cursor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670604" y="3147245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462692" y="3506139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17614" y="3286350"/>
            <a:ext cx="11721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alloc...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331372" y="3138676"/>
            <a:ext cx="1080120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3"/>
          </p:cNvCxnSpPr>
          <p:nvPr/>
        </p:nvCxnSpPr>
        <p:spPr>
          <a:xfrm>
            <a:off x="3742570" y="2273214"/>
            <a:ext cx="577843" cy="2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63428" y="2060848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cursor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987556" y="2057765"/>
            <a:ext cx="54505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其它线程</a:t>
            </a:r>
            <a:r>
              <a:rPr lang="en-US" altLang="zh-CN" sz="2400" dirty="0"/>
              <a:t>pop</a:t>
            </a:r>
            <a:r>
              <a:rPr lang="zh-CN" altLang="en-US" sz="2400" dirty="0"/>
              <a:t>了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，又</a:t>
            </a:r>
            <a:r>
              <a:rPr lang="en-US" altLang="zh-CN" sz="2400" dirty="0"/>
              <a:t>push</a:t>
            </a:r>
            <a:r>
              <a:rPr lang="zh-CN" altLang="en-US" sz="2400" dirty="0"/>
              <a:t>了</a:t>
            </a: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81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9315E-7 -2.59259E-6 L -0.00039 -0.1794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248E-6 3.33333E-6 L -3.2248E-6 -0.1784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3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794 L 8.96067E-7 -2.59259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1" animBg="1"/>
      <p:bldP spid="15" grpId="2" animBg="1"/>
      <p:bldP spid="15" grpId="3" animBg="1"/>
      <p:bldP spid="18" grpId="0" animBg="1"/>
      <p:bldP spid="20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标签指针（</a:t>
            </a:r>
            <a:r>
              <a:rPr lang="en-US" altLang="zh-CN" dirty="0"/>
              <a:t>Tagged pointer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89879"/>
            <a:ext cx="7923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operator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1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标签指针（</a:t>
            </a:r>
            <a:r>
              <a:rPr lang="en-US" altLang="zh-CN" dirty="0"/>
              <a:t>Tagged pointer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1989995"/>
            <a:ext cx="6092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tagged_factor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0x00000000fffffffful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0x0000000100000000ul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tagged_factor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0x0000fffffffffffful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0x0001000000000000ul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069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标签指针（</a:t>
            </a:r>
            <a:r>
              <a:rPr lang="en-US" altLang="zh-CN" dirty="0"/>
              <a:t>Tagged pointer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1857013"/>
            <a:ext cx="9145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Bytes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sizeof(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tagged_factor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tagged_factor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incr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(reinterpret_cast&lt;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717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使用标签指针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39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3DC92A-BF1A-486A-928D-4DDE22EF0948}"/>
              </a:ext>
            </a:extLst>
          </p:cNvPr>
          <p:cNvSpPr/>
          <p:nvPr/>
        </p:nvSpPr>
        <p:spPr>
          <a:xfrm>
            <a:off x="1217614" y="2060848"/>
            <a:ext cx="5380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tagged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tagged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cursor_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84E-6 2.22222E-6 L 0.13506 2.22222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559E-6 3.7037E-7 L 0.13545 -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307E-6 2.22222E-6 L 0.13688 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7437E-7 -1.11111E-6 L 0.13689 -0.000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F1F6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1F6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  <p:bldP spid="31" grpId="0"/>
      <p:bldP spid="32" grpId="0"/>
      <p:bldP spid="36" grpId="0" animBg="1"/>
      <p:bldP spid="16" grpId="0" animBg="1"/>
      <p:bldP spid="16" grpId="1" animBg="1"/>
      <p:bldP spid="16" grpId="2" animBg="1"/>
      <p:bldP spid="18" grpId="0" animBg="1"/>
      <p:bldP spid="1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08AFDF-7389-42B0-B288-6C2885AA6309}"/>
              </a:ext>
            </a:extLst>
          </p:cNvPr>
          <p:cNvSpPr/>
          <p:nvPr/>
        </p:nvSpPr>
        <p:spPr>
          <a:xfrm>
            <a:off x="1217614" y="2060848"/>
            <a:ext cx="678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allocator_.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924944"/>
            <a:ext cx="2448272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78374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72272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195657"/>
            <a:ext cx="554461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24890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2611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0036" y="3755132"/>
            <a:ext cx="5040560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46888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9812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540">
            <a:off x="6021339" y="2333727"/>
            <a:ext cx="2158730" cy="19174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534572" y="2060848"/>
            <a:ext cx="400622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若</a:t>
            </a:r>
            <a:r>
              <a:rPr lang="en-US" altLang="zh-CN" sz="2400" dirty="0"/>
              <a:t>next</a:t>
            </a:r>
            <a:r>
              <a:rPr lang="zh-CN" altLang="en-US" sz="2400" dirty="0"/>
              <a:t>的快照为空指针，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那么</a:t>
            </a:r>
            <a:r>
              <a:rPr lang="en-US" altLang="zh-CN" sz="2400" dirty="0"/>
              <a:t>tail</a:t>
            </a:r>
            <a:r>
              <a:rPr lang="zh-CN" altLang="en-US" sz="2400" dirty="0"/>
              <a:t>的快照一定是尾结点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5121487"/>
            <a:ext cx="7704856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742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6398" y="2060848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push_v3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exchange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643304"/>
            <a:ext cx="4464496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724">
            <a:off x="3876539" y="2579446"/>
            <a:ext cx="2158730" cy="19174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4953080" y="3998824"/>
            <a:ext cx="5447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为什么不先换掉</a:t>
            </a:r>
            <a:r>
              <a:rPr lang="en-US" altLang="zh-CN" sz="2400" dirty="0"/>
              <a:t>tail</a:t>
            </a:r>
            <a:r>
              <a:rPr lang="zh-CN" altLang="en-US" sz="2400" dirty="0"/>
              <a:t>，再把</a:t>
            </a:r>
            <a:r>
              <a:rPr lang="en-US" altLang="zh-CN" sz="2400" dirty="0"/>
              <a:t>p</a:t>
            </a:r>
            <a:r>
              <a:rPr lang="zh-CN" altLang="en-US" sz="2400" dirty="0"/>
              <a:t>挂上去呢？</a:t>
            </a:r>
          </a:p>
        </p:txBody>
      </p:sp>
    </p:spTree>
    <p:extLst>
      <p:ext uri="{BB962C8B-B14F-4D97-AF65-F5344CB8AC3E}">
        <p14:creationId xmlns:p14="http://schemas.microsoft.com/office/powerpoint/2010/main" val="2409699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45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8179895" y="2136638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69553" y="2712702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350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/>
      <p:bldP spid="36" grpId="0" animBg="1"/>
      <p:bldP spid="16" grpId="0" animBg="1"/>
      <p:bldP spid="18" grpId="0" animBg="1"/>
      <p:bldP spid="24" grpId="0"/>
      <p:bldP spid="2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allocator_.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curr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3203859"/>
            <a:ext cx="2952328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92990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3582">
            <a:off x="4074300" y="3566126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6023153" y="4653136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内存回收？</a:t>
            </a:r>
          </a:p>
        </p:txBody>
      </p:sp>
    </p:spTree>
    <p:extLst>
      <p:ext uri="{BB962C8B-B14F-4D97-AF65-F5344CB8AC3E}">
        <p14:creationId xmlns:p14="http://schemas.microsoft.com/office/powerpoint/2010/main" val="28461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9830" y="4029278"/>
            <a:ext cx="2942534" cy="301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002696" y="2120951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6166420" y="2204864"/>
            <a:ext cx="55707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考虑在获取数据之前，判断</a:t>
            </a:r>
            <a:r>
              <a:rPr lang="en-US" altLang="zh-CN" sz="2400" dirty="0"/>
              <a:t>head != tail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20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4104456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8612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单线程下的队列</a:t>
            </a:r>
          </a:p>
        </p:txBody>
      </p:sp>
      <p:sp>
        <p:nvSpPr>
          <p:cNvPr id="32" name="矩形 31"/>
          <p:cNvSpPr/>
          <p:nvPr/>
        </p:nvSpPr>
        <p:spPr>
          <a:xfrm>
            <a:off x="1217614" y="2060848"/>
            <a:ext cx="5596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    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7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0036" y="4025143"/>
            <a:ext cx="5976664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187641" y="2631320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102524" y="2693428"/>
            <a:ext cx="35702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这里的数据获取安全吗？</a:t>
            </a:r>
          </a:p>
        </p:txBody>
      </p:sp>
    </p:spTree>
    <p:extLst>
      <p:ext uri="{BB962C8B-B14F-4D97-AF65-F5344CB8AC3E}">
        <p14:creationId xmlns:p14="http://schemas.microsoft.com/office/powerpoint/2010/main" val="750322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4104456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074703" y="2350514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390556" y="2420888"/>
            <a:ext cx="2646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判断失败怎么办？</a:t>
            </a:r>
          </a:p>
        </p:txBody>
      </p:sp>
    </p:spTree>
    <p:extLst>
      <p:ext uri="{BB962C8B-B14F-4D97-AF65-F5344CB8AC3E}">
        <p14:creationId xmlns:p14="http://schemas.microsoft.com/office/powerpoint/2010/main" val="3914494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5760640" cy="854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696">
            <a:off x="6279471" y="2333196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038628" y="2403889"/>
            <a:ext cx="11368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helper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5066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基于环形数组（缓冲区）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11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Ring buffer</a:t>
            </a:r>
            <a:r>
              <a:rPr lang="zh-CN" altLang="en-US" dirty="0"/>
              <a:t>的优点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无需考虑内存的分配、释放（回收）</a:t>
            </a:r>
            <a:endParaRPr lang="en-US" altLang="zh-CN" dirty="0"/>
          </a:p>
          <a:p>
            <a:r>
              <a:rPr lang="zh-CN" altLang="en-US" dirty="0"/>
              <a:t>无</a:t>
            </a:r>
            <a:r>
              <a:rPr lang="en-US" altLang="zh-CN" dirty="0"/>
              <a:t>ABA</a:t>
            </a:r>
            <a:r>
              <a:rPr lang="zh-CN" altLang="en-US" dirty="0"/>
              <a:t>问题（伪）</a:t>
            </a:r>
            <a:endParaRPr lang="en-US" altLang="zh-CN" dirty="0"/>
          </a:p>
          <a:p>
            <a:r>
              <a:rPr lang="zh-CN" altLang="en-US" dirty="0"/>
              <a:t>速度更快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01EB29-9CA1-4485-967C-5EBE27A11040}"/>
              </a:ext>
            </a:extLst>
          </p:cNvPr>
          <p:cNvSpPr/>
          <p:nvPr/>
        </p:nvSpPr>
        <p:spPr>
          <a:xfrm>
            <a:off x="7606580" y="3140968"/>
            <a:ext cx="3826601" cy="3717032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550188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read index</a:t>
            </a:r>
            <a:endParaRPr lang="zh-CN" altLang="en-US" sz="2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write index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89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95 0.0002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3" grpId="0"/>
      <p:bldP spid="15" grpId="0"/>
      <p:bldP spid="15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86248"/>
            <a:ext cx="86112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qring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read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noexcept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static_cast&lt;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177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queue 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98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queue pop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3128"/>
            <a:ext cx="7726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51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</a:t>
            </a:r>
            <a:r>
              <a:rPr lang="zh-CN" altLang="en-US" dirty="0"/>
              <a:t>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read index</a:t>
            </a:r>
            <a:endParaRPr lang="zh-CN" altLang="en-US" sz="2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write index</a:t>
            </a:r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7028802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18562" y="444816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commit index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237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Yet another implementation of a lock-free circular array queue - Faustino Frechilla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38056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48148E-6 L 0.17909 0.0002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334E-6 3.7037E-7 L 0.17909 3.7037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95 0.00023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8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-0.00139 L -0.08791 -1.48148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4" y="6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08 3.7037E-7 L -0.15433 3.7037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7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/>
      <p:bldP spid="15" grpId="0"/>
      <p:bldP spid="15" grpId="1"/>
      <p:bldP spid="18" grpId="0"/>
      <p:bldP spid="18" grpId="2"/>
      <p:bldP spid="1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单线程下的</a:t>
            </a:r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7614" y="2060848"/>
            <a:ext cx="50928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082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3946"/>
            <a:ext cx="81891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qring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read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commit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37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 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1252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3" y="2407769"/>
            <a:ext cx="8208913" cy="1918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284493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 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1252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3" y="4579216"/>
            <a:ext cx="8208913" cy="14147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571734" y="4626999"/>
            <a:ext cx="23391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这里能无锁么？</a:t>
            </a:r>
          </a:p>
        </p:txBody>
      </p:sp>
    </p:spTree>
    <p:extLst>
      <p:ext uri="{BB962C8B-B14F-4D97-AF65-F5344CB8AC3E}">
        <p14:creationId xmlns:p14="http://schemas.microsoft.com/office/powerpoint/2010/main" val="3856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 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822656" y="3303348"/>
            <a:ext cx="4122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926755" y="3301521"/>
            <a:ext cx="360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</a:t>
            </a:r>
            <a:endParaRPr lang="zh-CN" altLang="en-US" sz="2400" dirty="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read index</a:t>
            </a:r>
            <a:endParaRPr lang="zh-CN" altLang="en-US" sz="2400" dirty="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7028802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8562" y="444816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commit index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write index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405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48148E-6 L 0.17909 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334E-6 3.7037E-7 L 0.17909 3.7037E-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69 -1.48148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-0.00139 L -0.08791 -1.48148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4" y="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08 3.7037E-7 L -0.15433 3.7037E-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10" grpId="1" animBg="1"/>
      <p:bldP spid="10" grpId="2" animBg="1"/>
      <p:bldP spid="11" grpId="0" animBg="1"/>
      <p:bldP spid="11" grpId="1" animBg="1"/>
      <p:bldP spid="21" grpId="0"/>
      <p:bldP spid="23" grpId="0"/>
      <p:bldP spid="23" grpId="2"/>
      <p:bldP spid="27" grpId="0"/>
      <p:bldP spid="27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为元素添加完成标记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2724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invalid_index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f_ct_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commit flag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421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让成功的</a:t>
            </a:r>
            <a:r>
              <a:rPr lang="en-US" altLang="zh-CN" dirty="0"/>
              <a:t>push</a:t>
            </a:r>
            <a:r>
              <a:rPr lang="zh-CN" altLang="en-US" dirty="0"/>
              <a:t>继续工作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nxt_ct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1" y="3743158"/>
            <a:ext cx="496855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7083535" y="2625007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462564" y="2420888"/>
            <a:ext cx="44935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store</a:t>
            </a:r>
            <a:r>
              <a:rPr lang="zh-CN" altLang="en-US" sz="2400" dirty="0"/>
              <a:t>生效之前，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同时只会有一个线程进入此区域</a:t>
            </a:r>
          </a:p>
        </p:txBody>
      </p:sp>
    </p:spTree>
    <p:extLst>
      <p:ext uri="{BB962C8B-B14F-4D97-AF65-F5344CB8AC3E}">
        <p14:creationId xmlns:p14="http://schemas.microsoft.com/office/powerpoint/2010/main" val="21867061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让成功的</a:t>
            </a:r>
            <a:r>
              <a:rPr lang="en-US" altLang="zh-CN" dirty="0"/>
              <a:t>push</a:t>
            </a:r>
            <a:r>
              <a:rPr lang="zh-CN" altLang="en-US" dirty="0"/>
              <a:t>继续工作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4280033"/>
            <a:ext cx="8466374" cy="1152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9637">
            <a:off x="6987536" y="274247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102524" y="2379779"/>
            <a:ext cx="487024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store</a:t>
            </a:r>
            <a:r>
              <a:rPr lang="zh-CN" altLang="en-US" sz="2400" dirty="0"/>
              <a:t>生效之后，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通过</a:t>
            </a:r>
            <a:r>
              <a:rPr lang="en-US" altLang="zh-CN" sz="2400" dirty="0"/>
              <a:t>CAS</a:t>
            </a:r>
            <a:r>
              <a:rPr lang="zh-CN" altLang="en-US" sz="2400" dirty="0"/>
              <a:t>隔离掉更新</a:t>
            </a:r>
            <a:r>
              <a:rPr lang="en-US" altLang="zh-CN" sz="2400" dirty="0"/>
              <a:t>wt</a:t>
            </a:r>
            <a:r>
              <a:rPr lang="zh-CN" altLang="en-US" sz="2400" dirty="0"/>
              <a:t>的其它线程</a:t>
            </a:r>
          </a:p>
        </p:txBody>
      </p:sp>
    </p:spTree>
    <p:extLst>
      <p:ext uri="{BB962C8B-B14F-4D97-AF65-F5344CB8AC3E}">
        <p14:creationId xmlns:p14="http://schemas.microsoft.com/office/powerpoint/2010/main" val="1325136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让成功的</a:t>
            </a:r>
            <a:r>
              <a:rPr lang="en-US" altLang="zh-CN" dirty="0"/>
              <a:t>push</a:t>
            </a:r>
            <a:r>
              <a:rPr lang="zh-CN" altLang="en-US" dirty="0"/>
              <a:t>继续工作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4821821" y="5328476"/>
            <a:ext cx="49055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最终，只有一个线程能够执行</a:t>
            </a:r>
            <a:r>
              <a:rPr lang="en-US" altLang="zh-CN" sz="2400" dirty="0"/>
              <a:t>store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5373216"/>
            <a:ext cx="2520280" cy="335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260271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 pop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4750"/>
            <a:ext cx="88790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199913"/>
            <a:ext cx="4680520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680387" y="202034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222289" y="2082895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又是活锁</a:t>
            </a:r>
          </a:p>
        </p:txBody>
      </p:sp>
    </p:spTree>
    <p:extLst>
      <p:ext uri="{BB962C8B-B14F-4D97-AF65-F5344CB8AC3E}">
        <p14:creationId xmlns:p14="http://schemas.microsoft.com/office/powerpoint/2010/main" val="17369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让失败的</a:t>
            </a:r>
            <a:r>
              <a:rPr lang="en-US" altLang="zh-CN" dirty="0"/>
              <a:t>pop</a:t>
            </a:r>
            <a:r>
              <a:rPr lang="zh-CN" altLang="en-US" dirty="0"/>
              <a:t>继续工作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1724030"/>
            <a:ext cx="100063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0036" y="3415937"/>
            <a:ext cx="8064896" cy="1656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025">
            <a:off x="7075338" y="189888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450961" y="1957956"/>
            <a:ext cx="11368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helper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812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单线程下的</a:t>
            </a:r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676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025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“Wait-free”MPMC ring queue</a:t>
            </a:r>
            <a:r>
              <a:rPr lang="zh-CN" altLang="en-US" dirty="0"/>
              <a:t>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593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6676" y="445070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r1</a:t>
            </a:r>
            <a:endParaRPr lang="zh-CN" altLang="en-US" sz="2400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89073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783540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w2</a:t>
            </a:r>
            <a:endParaRPr lang="zh-CN" altLang="en-US" sz="2400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869160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5381" y="444816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r2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823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MengRao/WFMPMC: A bounded wait-free(almost) zero-copy MPMC queue written in C++11, which can also reside in SHM for IPC</a:t>
            </a:r>
            <a:endParaRPr lang="en-US" altLang="zh-CN" sz="1000" dirty="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32150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26139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077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11111E-6 L 0.17674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3.7037E-7 L 0.17661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-1.11111E-6 L 0.17674 -1.1111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01E-6 2.22222E-6 L 0.17661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3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“Wait-free”push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7614" y="2051854"/>
            <a:ext cx="82611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push_v3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cac_id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cac_id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cac_id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(~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1390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“Wait-free”pop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7614" y="2051854"/>
            <a:ext cx="82611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pop_v3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elem_max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300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“Wait-free”MPMC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593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6676" y="445070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r1</a:t>
            </a:r>
            <a:endParaRPr lang="zh-CN" altLang="en-US" sz="2400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89073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783540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w2</a:t>
            </a:r>
            <a:endParaRPr lang="zh-CN" altLang="en-US" sz="2400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869160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5381" y="444816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r2</a:t>
            </a:r>
            <a:endParaRPr lang="zh-CN" altLang="en-US" sz="2400" dirty="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32150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26139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97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11111E-6 L 0.17674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3.7037E-7 L 0.17661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0899E-6 2.22222E-6 L 0.09196 2.22222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6674E-6 -1.11111E-6 L 0.09235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55283" y="3216634"/>
            <a:ext cx="48782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严格来说，它们都不是</a:t>
            </a:r>
            <a:r>
              <a:rPr lang="en-US" altLang="zh-CN" sz="2400" dirty="0"/>
              <a:t>lock-free</a:t>
            </a:r>
            <a:r>
              <a:rPr lang="zh-CN" altLang="en-US" sz="2400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2393319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 MPMC ring queue</a:t>
            </a:r>
            <a:r>
              <a:rPr lang="zh-CN" altLang="en-US" dirty="0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8" name="矩形 7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9422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2133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tail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7099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4092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 MPMC ring queue</a:t>
            </a:r>
            <a:r>
              <a:rPr lang="zh-CN" altLang="en-US" dirty="0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8" name="矩形 7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9422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tail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1143478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 MPMC ring queue</a:t>
            </a:r>
            <a:r>
              <a:rPr lang="zh-CN" altLang="en-US" dirty="0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45051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7434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tail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81579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 MPMC ring queue</a:t>
            </a:r>
            <a:r>
              <a:rPr lang="zh-CN" altLang="en-US" dirty="0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075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458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tail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3063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505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37039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47329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 MPMC ring queue</a:t>
            </a:r>
            <a:r>
              <a:rPr lang="zh-CN" altLang="en-US" dirty="0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7748" y="3136776"/>
            <a:ext cx="7553329" cy="720080"/>
            <a:chOff x="2173147" y="3136776"/>
            <a:chExt cx="7553329" cy="720080"/>
          </a:xfrm>
        </p:grpSpPr>
        <p:sp>
          <p:nvSpPr>
            <p:cNvPr id="9" name="矩形 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46356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458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4121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tail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7571731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329998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250519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173147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143925" y="4704096"/>
            <a:ext cx="61286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依赖能够同时更新相邻两个节点的</a:t>
            </a:r>
            <a:r>
              <a:rPr lang="en-US" altLang="zh-CN" sz="2400" dirty="0"/>
              <a:t>(dw)CAS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636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</a:t>
            </a:r>
            <a:r>
              <a:rPr lang="zh-CN" altLang="en-US" dirty="0"/>
              <a:t>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561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539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device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81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26875"/>
              </p:ext>
            </p:extLst>
          </p:nvPr>
        </p:nvGraphicFramePr>
        <p:xfrm>
          <a:off x="1780152" y="2348880"/>
          <a:ext cx="8628520" cy="302433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566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2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Mainboard: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MSI B450M MORTAR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CPU: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QuadCore AMD Ryzen 5 1400, 3200 MHz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RAM: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16 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OS: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Ubuntu 18.04.2 LTS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Compiler: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800" u="none" strike="noStrike" dirty="0">
                          <a:effectLst/>
                        </a:rPr>
                        <a:t>Clang v8.0.0 (trunk 351033), -O2</a:t>
                      </a:r>
                      <a:endParaRPr lang="sv-SE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Test: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int * 1,153,152,0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6647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82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616939609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034CD96-2BB0-42CE-83F1-1E4F407ECB00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7394590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83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033177021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AEB68C7-196A-4712-A5D4-13FDFF432DB4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6575525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7E4A4C-0555-413B-AE74-270143C362A6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F37ED19-E2F5-4C40-A6ED-60F3C3202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351428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44667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SPMC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85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799890955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0E93272-15E5-4772-8654-FE5A56BF3DD7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40101695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SPMC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E246A0-27A3-462F-BA38-95AEFDD8BEAD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18237A3-B45C-45D9-BE1D-FC10CB7CF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306579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90152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87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200939040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80C1412-0987-4056-B97E-AE8544B0ED19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35175391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88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292500687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458D30F-400C-4987-ADFB-048D5DA33639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9946685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Anything Else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1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E2179EB-5F5D-49C0-A3A6-5670777C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无锁并发？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2967D-775B-4E1E-B542-E84566B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</a:t>
            </a:fld>
            <a:endParaRPr lang="zh-CN" altLang="en-US"/>
          </a:p>
        </p:txBody>
      </p:sp>
      <p:pic>
        <p:nvPicPr>
          <p:cNvPr id="1026" name="Picture 2" descr="https://pic4.zhimg.com/50/v2-7647030e5f17581e45a1ae4334c592ae_b.gif">
            <a:extLst>
              <a:ext uri="{FF2B5EF4-FFF2-40B4-BE49-F238E27FC236}">
                <a16:creationId xmlns:a16="http://schemas.microsoft.com/office/drawing/2014/main" id="{77CC3004-C0A0-46B2-8A73-BB7B34E9FE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71" y="2464966"/>
            <a:ext cx="4682482" cy="228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060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一些优化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算法改进</a:t>
            </a:r>
            <a:endParaRPr lang="en-US" altLang="zh-CN" dirty="0"/>
          </a:p>
          <a:p>
            <a:r>
              <a:rPr lang="zh-CN" altLang="en-US" dirty="0"/>
              <a:t>内存序（</a:t>
            </a:r>
            <a:r>
              <a:rPr lang="en-US" altLang="zh-CN" dirty="0"/>
              <a:t>Memory Ordering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伪共享（</a:t>
            </a:r>
            <a:r>
              <a:rPr lang="en-US" altLang="zh-CN" dirty="0"/>
              <a:t>False Sharing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分支预测（</a:t>
            </a:r>
            <a:r>
              <a:rPr lang="en-US" altLang="zh-CN" dirty="0"/>
              <a:t>likely</a:t>
            </a:r>
            <a:r>
              <a:rPr lang="zh-CN" altLang="en-US" dirty="0"/>
              <a:t>、</a:t>
            </a:r>
            <a:r>
              <a:rPr lang="en-US" altLang="zh-CN" dirty="0"/>
              <a:t>unlikely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	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396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hlinkClick r:id="rId2"/>
            </a:endParaRPr>
          </a:p>
          <a:p>
            <a:r>
              <a:rPr lang="zh-CN" altLang="en-US" dirty="0">
                <a:hlinkClick r:id="rId2"/>
              </a:rPr>
              <a:t>无锁队列的实现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酷 壳 </a:t>
            </a:r>
            <a:r>
              <a:rPr lang="en-US" altLang="zh-CN" dirty="0">
                <a:hlinkClick r:id="rId2"/>
              </a:rPr>
              <a:t>– CoolShell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Yet another implementation of a lock-free circular array queue | CodeProject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无锁数据结构（基础篇）：内存模型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无锁数据结构（机制篇）：内存管理规则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Category: </a:t>
            </a:r>
            <a:r>
              <a:rPr lang="zh-CN" altLang="en-US" dirty="0">
                <a:hlinkClick r:id="rId6"/>
              </a:rPr>
              <a:t>并行编程 </a:t>
            </a:r>
            <a:r>
              <a:rPr lang="en-US" altLang="zh-CN" dirty="0">
                <a:hlinkClick r:id="rId6"/>
              </a:rPr>
              <a:t>- Yebangyu's Blog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441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17614" y="1828799"/>
            <a:ext cx="9753600" cy="4619627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Lock-Free Data Structures - Andrei Alexandrescu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Implementing Lock-Free Queues - John D. Valois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Simple, Fast, and Practical Non-Blocking and Blocking Concurrent Queue Algorithms - Maged M. Michael, Michael L. Scott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Hazard Pointers: Safe memory reclamation for lock-free objects - Maged M. Michael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A Scalable Lock-free Stack Algorithm - Hendler D, Shavit N, Yerushalmi L.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On the Nature of Progress - Maurice Herlihy, Nir Shavit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787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2"/>
              </a:rPr>
              <a:t>The Art of Multiprocessor Programming - Maurice Herlihy, Nir Shavit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C++ Concurrency in Action - Anthony Williams, </a:t>
            </a:r>
            <a:r>
              <a:rPr lang="zh-CN" altLang="en-US" dirty="0">
                <a:hlinkClick r:id="rId3"/>
              </a:rPr>
              <a:t>陈晓伟（译）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769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7614" y="1828799"/>
            <a:ext cx="9753600" cy="4619628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Chapter 22. Boost.Lockfree - 1.69.0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cameron314/concurrentqueue: A fast multi-producer, multi-consumer lock-free concurrent queue for C++11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LMAX-Exchange/disruptor: High Performance Inter-Thread Messaging Library</a:t>
            </a:r>
            <a:endParaRPr lang="en-US" altLang="zh-CN" dirty="0"/>
          </a:p>
          <a:p>
            <a:pPr lvl="1"/>
            <a:r>
              <a:rPr lang="zh-CN" altLang="en-US" dirty="0">
                <a:hlinkClick r:id="rId5"/>
              </a:rPr>
              <a:t>高性能队列</a:t>
            </a:r>
            <a:r>
              <a:rPr lang="en-US" altLang="zh-CN" dirty="0">
                <a:hlinkClick r:id="rId5"/>
              </a:rPr>
              <a:t>——Disruptor - </a:t>
            </a:r>
            <a:r>
              <a:rPr lang="zh-CN" altLang="en-US" dirty="0">
                <a:hlinkClick r:id="rId5"/>
              </a:rPr>
              <a:t>知乎</a:t>
            </a:r>
            <a:endParaRPr lang="en-US" altLang="zh-CN" dirty="0"/>
          </a:p>
          <a:p>
            <a:pPr lvl="1"/>
            <a:r>
              <a:rPr lang="zh-CN" altLang="en-US" dirty="0">
                <a:hlinkClick r:id="rId6"/>
              </a:rPr>
              <a:t>高效内存无锁队列 </a:t>
            </a:r>
            <a:r>
              <a:rPr lang="en-US" altLang="zh-CN" dirty="0">
                <a:hlinkClick r:id="rId6"/>
              </a:rPr>
              <a:t>Disruptor | shanshanpt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MengRao/WFMPMC: A bounded wait-free(almost) zero-copy MPMC queue written in C++11, …… </a:t>
            </a:r>
            <a:endParaRPr lang="en-US" altLang="zh-CN" dirty="0"/>
          </a:p>
          <a:p>
            <a:pPr lvl="1"/>
            <a:r>
              <a:rPr lang="zh-CN" altLang="en-US" dirty="0">
                <a:hlinkClick r:id="rId8"/>
              </a:rPr>
              <a:t>一个</a:t>
            </a:r>
            <a:r>
              <a:rPr lang="en-US" altLang="zh-CN" dirty="0">
                <a:hlinkClick r:id="rId8"/>
              </a:rPr>
              <a:t>Wait-Free MPMC</a:t>
            </a:r>
            <a:r>
              <a:rPr lang="zh-CN" altLang="en-US" dirty="0">
                <a:hlinkClick r:id="rId8"/>
              </a:rPr>
              <a:t>队列的实现 </a:t>
            </a:r>
            <a:r>
              <a:rPr lang="en-US" altLang="zh-CN" dirty="0">
                <a:hlinkClick r:id="rId8"/>
              </a:rPr>
              <a:t>- </a:t>
            </a:r>
            <a:r>
              <a:rPr lang="zh-CN" altLang="en-US" dirty="0">
                <a:hlinkClick r:id="rId8"/>
              </a:rPr>
              <a:t>知乎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840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mutouyun/lock-free: lock-free queue demo</a:t>
            </a:r>
          </a:p>
          <a:p>
            <a:pPr lvl="1"/>
            <a:r>
              <a:rPr lang="en-US" altLang="zh-CN" dirty="0">
                <a:hlinkClick r:id="rId2"/>
              </a:rPr>
              <a:t>https://github.com/mutouyun/lock-free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043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045825" y="6448425"/>
            <a:ext cx="1143000" cy="180975"/>
          </a:xfrm>
        </p:spPr>
        <p:txBody>
          <a:bodyPr/>
          <a:lstStyle/>
          <a:p>
            <a:fld id="{F36C87F6-986D-49E6-AF40-1B3A1EE8064D}" type="slidenum">
              <a:rPr lang="en-US" altLang="zh-CN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44601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_World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C0AAE90-47C3-40A1-8017-32A7017B6A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0</TotalTime>
  <Words>5195</Words>
  <Application>Microsoft Office PowerPoint</Application>
  <PresentationFormat>自定义</PresentationFormat>
  <Paragraphs>953</Paragraphs>
  <Slides>96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5" baseType="lpstr">
      <vt:lpstr>等线</vt:lpstr>
      <vt:lpstr>微软雅黑</vt:lpstr>
      <vt:lpstr>Arial</vt:lpstr>
      <vt:lpstr>Calibri</vt:lpstr>
      <vt:lpstr>Century Gothic</vt:lpstr>
      <vt:lpstr>Consolas</vt:lpstr>
      <vt:lpstr>Wingdings</vt:lpstr>
      <vt:lpstr>Continental_World_16x9</vt:lpstr>
      <vt:lpstr>Image</vt:lpstr>
      <vt:lpstr>无锁队列</vt:lpstr>
      <vt:lpstr>PowerPoint 演示文稿</vt:lpstr>
      <vt:lpstr>一个普通的队列</vt:lpstr>
      <vt:lpstr>push &amp; pop</vt:lpstr>
      <vt:lpstr>单线程下的队列</vt:lpstr>
      <vt:lpstr>单线程下的push &amp; pop</vt:lpstr>
      <vt:lpstr>单线程下的push &amp; pop</vt:lpstr>
      <vt:lpstr>Lock-Free？</vt:lpstr>
      <vt:lpstr>无锁并发？</vt:lpstr>
      <vt:lpstr>非堵塞算法的演进</vt:lpstr>
      <vt:lpstr>非堵塞算法的演进</vt:lpstr>
      <vt:lpstr>演进条件*</vt:lpstr>
      <vt:lpstr>并发的正确性</vt:lpstr>
      <vt:lpstr>并发的正确性</vt:lpstr>
      <vt:lpstr>并发的正确性*</vt:lpstr>
      <vt:lpstr>CAS</vt:lpstr>
      <vt:lpstr>CAS</vt:lpstr>
      <vt:lpstr>Fetch Add</vt:lpstr>
      <vt:lpstr>Fetch Add with CAS</vt:lpstr>
      <vt:lpstr>C++中的CAS</vt:lpstr>
      <vt:lpstr>C++中的原子操作</vt:lpstr>
      <vt:lpstr>基于链表</vt:lpstr>
      <vt:lpstr>队列节点的定义</vt:lpstr>
      <vt:lpstr>队列节点的定义</vt:lpstr>
      <vt:lpstr>重新定义push &amp; pop</vt:lpstr>
      <vt:lpstr>SPSC Queue push</vt:lpstr>
      <vt:lpstr>SPSC Queue pop</vt:lpstr>
      <vt:lpstr>一个简单的池分配器</vt:lpstr>
      <vt:lpstr>一个简单的池分配器</vt:lpstr>
      <vt:lpstr>一个简单的池分配器</vt:lpstr>
      <vt:lpstr>SPSC alloc</vt:lpstr>
      <vt:lpstr>MPMC alloc</vt:lpstr>
      <vt:lpstr>MPMC alloc</vt:lpstr>
      <vt:lpstr>SPSC/MPMC free</vt:lpstr>
      <vt:lpstr>ABA问题</vt:lpstr>
      <vt:lpstr>标签指针（Tagged pointer）</vt:lpstr>
      <vt:lpstr>标签指针（Tagged pointer）</vt:lpstr>
      <vt:lpstr>标签指针（Tagged pointer）</vt:lpstr>
      <vt:lpstr>使用标签指针</vt:lpstr>
      <vt:lpstr>MPMC queue push</vt:lpstr>
      <vt:lpstr>MPMC queue push</vt:lpstr>
      <vt:lpstr>MPMC queue push</vt:lpstr>
      <vt:lpstr>MPMC queue push</vt:lpstr>
      <vt:lpstr>MPMC queue push</vt:lpstr>
      <vt:lpstr>MPMC queue push</vt:lpstr>
      <vt:lpstr>MPMC queue pop</vt:lpstr>
      <vt:lpstr>MPMC queue pop</vt:lpstr>
      <vt:lpstr>MPMC queue pop</vt:lpstr>
      <vt:lpstr>MPMC queue pop</vt:lpstr>
      <vt:lpstr>MPMC queue pop</vt:lpstr>
      <vt:lpstr>MPMC queue pop</vt:lpstr>
      <vt:lpstr>MPMC queue pop</vt:lpstr>
      <vt:lpstr>基于环形数组（缓冲区）</vt:lpstr>
      <vt:lpstr>Ring buffer的优点</vt:lpstr>
      <vt:lpstr>SPSC ring queue</vt:lpstr>
      <vt:lpstr>SPSC ring queue</vt:lpstr>
      <vt:lpstr>SPSC ring queue push</vt:lpstr>
      <vt:lpstr>SPSC ring queue pop</vt:lpstr>
      <vt:lpstr>MPSC ring queue*</vt:lpstr>
      <vt:lpstr>MPSC ring queue</vt:lpstr>
      <vt:lpstr>MPSC ring queue push</vt:lpstr>
      <vt:lpstr>MPSC ring queue push</vt:lpstr>
      <vt:lpstr>MPSC ring queue push</vt:lpstr>
      <vt:lpstr>为元素添加完成标记</vt:lpstr>
      <vt:lpstr>让成功的push继续工作</vt:lpstr>
      <vt:lpstr>让成功的push继续工作</vt:lpstr>
      <vt:lpstr>让成功的push继续工作</vt:lpstr>
      <vt:lpstr>MPSC ring queue pop</vt:lpstr>
      <vt:lpstr>让失败的pop继续工作</vt:lpstr>
      <vt:lpstr>“Wait-free”MPMC ring queue*</vt:lpstr>
      <vt:lpstr>“Wait-free”push</vt:lpstr>
      <vt:lpstr>“Wait-free”pop</vt:lpstr>
      <vt:lpstr>“Wait-free”MPMC ring queue</vt:lpstr>
      <vt:lpstr>PowerPoint 演示文稿</vt:lpstr>
      <vt:lpstr>Lock-free MPMC ring queue*</vt:lpstr>
      <vt:lpstr>Lock-free MPMC ring queue*</vt:lpstr>
      <vt:lpstr>Lock-free MPMC ring queue*</vt:lpstr>
      <vt:lpstr>Lock-free MPMC ring queue*</vt:lpstr>
      <vt:lpstr>Lock-free MPMC ring queue*</vt:lpstr>
      <vt:lpstr>性能测试</vt:lpstr>
      <vt:lpstr>Test device</vt:lpstr>
      <vt:lpstr>SPSC Test</vt:lpstr>
      <vt:lpstr>SPSC Test</vt:lpstr>
      <vt:lpstr>SPSC Test</vt:lpstr>
      <vt:lpstr>SPMC Test</vt:lpstr>
      <vt:lpstr>SPMC Test</vt:lpstr>
      <vt:lpstr>MPSC Test</vt:lpstr>
      <vt:lpstr>MPMC Test</vt:lpstr>
      <vt:lpstr>Anything Else</vt:lpstr>
      <vt:lpstr>一些优化</vt:lpstr>
      <vt:lpstr>Reference</vt:lpstr>
      <vt:lpstr>Papers</vt:lpstr>
      <vt:lpstr>Books</vt:lpstr>
      <vt:lpstr>Libraries</vt:lpstr>
      <vt:lpstr>Codes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2018-12-04T03:14:05Z</dcterms:created>
  <dcterms:modified xsi:type="dcterms:W3CDTF">2019-03-14T16:25:28Z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