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7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979" autoAdjust="0"/>
  </p:normalViewPr>
  <p:slideViewPr>
    <p:cSldViewPr>
      <p:cViewPr varScale="1">
        <p:scale>
          <a:sx n="92" d="100"/>
          <a:sy n="92" d="100"/>
        </p:scale>
        <p:origin x="-84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Youth, ICTs and Political Engagement in </a:t>
            </a:r>
            <a:r>
              <a:rPr lang="en-US" dirty="0" smtClean="0"/>
              <a:t>Asia (NUS)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Ideacorp</a:t>
            </a:r>
            <a:r>
              <a:rPr lang="en-US" dirty="0" smtClean="0"/>
              <a:t> / </a:t>
            </a:r>
            <a:r>
              <a:rPr lang="en-US" dirty="0" err="1" smtClean="0"/>
              <a:t>PANeGov</a:t>
            </a:r>
            <a:endParaRPr lang="en-US" dirty="0" smtClean="0"/>
          </a:p>
          <a:p>
            <a:r>
              <a:rPr lang="en-US" dirty="0" smtClean="0"/>
              <a:t>IDRC / PAN Asia Network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comparative </a:t>
            </a:r>
            <a:r>
              <a:rPr lang="en-US" dirty="0" smtClean="0"/>
              <a:t>study</a:t>
            </a:r>
          </a:p>
          <a:p>
            <a:pPr lvl="1"/>
            <a:r>
              <a:rPr lang="en-US" dirty="0" smtClean="0"/>
              <a:t>20-30 in-depth interviews with young activists</a:t>
            </a:r>
          </a:p>
          <a:p>
            <a:pPr lvl="1"/>
            <a:r>
              <a:rPr lang="en-US" dirty="0" smtClean="0"/>
              <a:t>Follow the same interview guide</a:t>
            </a:r>
            <a:endParaRPr lang="en-US" dirty="0" smtClean="0"/>
          </a:p>
          <a:p>
            <a:pPr lvl="0"/>
            <a:r>
              <a:rPr lang="en-US" sz="3459" dirty="0" smtClean="0"/>
              <a:t>To </a:t>
            </a:r>
            <a:r>
              <a:rPr lang="en-US" sz="3459" dirty="0" smtClean="0"/>
              <a:t>examine the types of ICTs (e.g., short message service) youth is using for engaging in the political process and to what effect;</a:t>
            </a:r>
          </a:p>
          <a:p>
            <a:pPr lvl="0"/>
            <a:r>
              <a:rPr lang="en-US" sz="3459" dirty="0" smtClean="0"/>
              <a:t>To understand the role of ICTs in changing relationships between young citizens and the political institutions (e.g., the government, NGOs, etc);</a:t>
            </a:r>
          </a:p>
          <a:p>
            <a:pPr lvl="0"/>
            <a:r>
              <a:rPr lang="en-US" sz="3459" dirty="0" smtClean="0"/>
              <a:t>To examine how the usage of ICTs is transforming the nature of young citizen’s political engagement.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0"/>
          <a:ext cx="91440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Southeast Asia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Manila,</a:t>
                      </a:r>
                      <a:r>
                        <a:rPr lang="en-US" baseline="0" dirty="0" smtClean="0"/>
                        <a:t> Philippines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KL, Malaysia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Singapore</a:t>
                      </a:r>
                      <a:endParaRPr lang="en-US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 smtClean="0"/>
                        <a:t>South Asia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Dhaka, Bangladesh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Colombo, Sri Lanka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Delhi, India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 Joanne Lim Bee Yin</a:t>
            </a:r>
            <a:r>
              <a:rPr lang="en-US" dirty="0" smtClean="0"/>
              <a:t>, University </a:t>
            </a:r>
            <a:r>
              <a:rPr lang="en-US" dirty="0" smtClean="0"/>
              <a:t>of Nottingham Malaysia Campus</a:t>
            </a:r>
          </a:p>
          <a:p>
            <a:r>
              <a:rPr lang="en-US" dirty="0" smtClean="0"/>
              <a:t>Dr. Clarissa </a:t>
            </a:r>
            <a:r>
              <a:rPr lang="en-US" dirty="0" smtClean="0"/>
              <a:t>David and Ms Jenna </a:t>
            </a:r>
            <a:r>
              <a:rPr lang="en-US" dirty="0" err="1" smtClean="0"/>
              <a:t>Atun</a:t>
            </a:r>
            <a:r>
              <a:rPr lang="en-US" dirty="0" smtClean="0"/>
              <a:t>, </a:t>
            </a:r>
            <a:r>
              <a:rPr lang="en-US" dirty="0" smtClean="0"/>
              <a:t>UP </a:t>
            </a:r>
            <a:r>
              <a:rPr lang="en-US" dirty="0" err="1" smtClean="0"/>
              <a:t>Diliman</a:t>
            </a:r>
            <a:r>
              <a:rPr lang="en-US" dirty="0" smtClean="0"/>
              <a:t>, Philippines</a:t>
            </a:r>
          </a:p>
          <a:p>
            <a:r>
              <a:rPr lang="en-US" dirty="0" smtClean="0"/>
              <a:t>Dr</a:t>
            </a:r>
            <a:r>
              <a:rPr lang="en-US" dirty="0" smtClean="0"/>
              <a:t>. P. Vigneswara Ilavarasan, India Institute of Technology, Delhi </a:t>
            </a:r>
          </a:p>
          <a:p>
            <a:r>
              <a:rPr lang="en-US" dirty="0" err="1" smtClean="0"/>
              <a:t>Shaseevan</a:t>
            </a:r>
            <a:r>
              <a:rPr lang="en-US" dirty="0" smtClean="0"/>
              <a:t> </a:t>
            </a:r>
            <a:r>
              <a:rPr lang="en-US" dirty="0" err="1" smtClean="0"/>
              <a:t>Ganeshananthan</a:t>
            </a:r>
            <a:r>
              <a:rPr lang="en-US" dirty="0" smtClean="0"/>
              <a:t>, Beyond Borders, Sri Lanka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Emannuel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Boying</a:t>
            </a:r>
            <a:r>
              <a:rPr lang="en-US" dirty="0" smtClean="0"/>
              <a:t>) </a:t>
            </a:r>
            <a:r>
              <a:rPr lang="en-US" dirty="0" err="1" smtClean="0"/>
              <a:t>Lallana</a:t>
            </a:r>
            <a:r>
              <a:rPr lang="en-US" dirty="0" smtClean="0"/>
              <a:t>, Chief Executive, </a:t>
            </a:r>
            <a:r>
              <a:rPr lang="en-US" dirty="0" err="1" smtClean="0"/>
              <a:t>ideacorp</a:t>
            </a:r>
            <a:r>
              <a:rPr lang="en-US" dirty="0" smtClean="0"/>
              <a:t>, the </a:t>
            </a:r>
            <a:r>
              <a:rPr lang="en-US" dirty="0" smtClean="0"/>
              <a:t>Philippines</a:t>
            </a:r>
          </a:p>
          <a:p>
            <a:endParaRPr lang="en-US" dirty="0" smtClean="0"/>
          </a:p>
          <a:p>
            <a:r>
              <a:rPr lang="en-US" dirty="0" smtClean="0"/>
              <a:t>Dr</a:t>
            </a:r>
            <a:r>
              <a:rPr lang="en-US" dirty="0" smtClean="0"/>
              <a:t>. </a:t>
            </a:r>
            <a:r>
              <a:rPr lang="en-US" dirty="0" err="1" smtClean="0"/>
              <a:t>Weiyu</a:t>
            </a:r>
            <a:r>
              <a:rPr lang="en-US" dirty="0" smtClean="0"/>
              <a:t> Zhang, </a:t>
            </a:r>
            <a:r>
              <a:rPr lang="en-US" dirty="0" smtClean="0"/>
              <a:t>Assistant Professor, Communications and New Media, National </a:t>
            </a:r>
            <a:r>
              <a:rPr lang="en-US" dirty="0" smtClean="0"/>
              <a:t>Univ. of Singapore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202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Youth, ICTs and Political Engagement in Asia (NUS)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Youth, ICTs and Political Engagement in Asia</dc:title>
  <dc:creator/>
  <cp:lastModifiedBy>cnmzw</cp:lastModifiedBy>
  <cp:revision>94</cp:revision>
  <dcterms:created xsi:type="dcterms:W3CDTF">2006-08-16T00:00:00Z</dcterms:created>
  <dcterms:modified xsi:type="dcterms:W3CDTF">2010-06-21T13:40:50Z</dcterms:modified>
</cp:coreProperties>
</file>