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MINH DUONG - 51702081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2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CỤ SỬ SỤNG: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598815" cy="3599316"/>
          </a:xfrm>
        </p:spPr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python.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18" y="2208127"/>
            <a:ext cx="4664774" cy="44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0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XÂY DỰNG GAME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851108" cy="3599316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lick: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 ô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https://upload.wikimedia.org/wikipedia/commons/thumb/5/5f/Gomoku-game-2.svg/1024px-Gomoku-game-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1" y="2249788"/>
            <a:ext cx="4316475" cy="431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1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LẬP TRÌNH AI CHO MÁY ĐÁNH CỜ: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Minimax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alpha, beta.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376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19456"/>
            <a:ext cx="4998584" cy="3599316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Minimax: </a:t>
            </a:r>
          </a:p>
          <a:p>
            <a:pPr lvl="1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ta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địch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MIN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MAX.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65" y="2116046"/>
            <a:ext cx="3870416" cy="292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65" y="5112004"/>
            <a:ext cx="3870416" cy="17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4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8774" cy="1881559"/>
          </a:xfrm>
        </p:spPr>
        <p:txBody>
          <a:bodyPr/>
          <a:lstStyle/>
          <a:p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tỉa</a:t>
            </a:r>
            <a:r>
              <a:rPr lang="en-US" dirty="0" smtClean="0"/>
              <a:t> Alpha beta: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tỉa</a:t>
            </a:r>
            <a:r>
              <a:rPr lang="en-US" dirty="0" smtClean="0"/>
              <a:t> Alpha, Beta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043" y="2336873"/>
            <a:ext cx="373380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43" y="4471987"/>
            <a:ext cx="3733800" cy="19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8774" cy="2893495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: </a:t>
            </a:r>
            <a:r>
              <a:rPr lang="en-US" dirty="0" err="1" smtClean="0"/>
              <a:t>ngang</a:t>
            </a:r>
            <a:r>
              <a:rPr lang="en-US" dirty="0" smtClean="0"/>
              <a:t>, </a:t>
            </a:r>
            <a:r>
              <a:rPr lang="en-US" dirty="0" err="1" smtClean="0"/>
              <a:t>dọc</a:t>
            </a:r>
            <a:r>
              <a:rPr lang="en-US" dirty="0" smtClean="0"/>
              <a:t>,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xuôi</a:t>
            </a:r>
            <a:r>
              <a:rPr lang="en-US" dirty="0" smtClean="0"/>
              <a:t>,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ở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9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526" y="2903621"/>
            <a:ext cx="1028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FOR LISTENING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42138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1656</TotalTime>
  <Words>415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CARO PROJECT</vt:lpstr>
      <vt:lpstr>CÔNG CỤ SỬ SỤNG:</vt:lpstr>
      <vt:lpstr>XÂY DỰNG GAME:</vt:lpstr>
      <vt:lpstr>LẬP TRÌNH AI CHO MÁY ĐÁNH CỜ:</vt:lpstr>
      <vt:lpstr>Thuật toán:</vt:lpstr>
      <vt:lpstr>Thuật toán</vt:lpstr>
      <vt:lpstr>Đánh giá trạng thái bàn cờ và tính điểm: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GOMOKU PROJECT</dc:title>
  <dc:creator>khach</dc:creator>
  <cp:lastModifiedBy>Windows 10</cp:lastModifiedBy>
  <cp:revision>33</cp:revision>
  <dcterms:created xsi:type="dcterms:W3CDTF">2019-10-09T05:13:25Z</dcterms:created>
  <dcterms:modified xsi:type="dcterms:W3CDTF">2020-05-07T01:24:26Z</dcterms:modified>
</cp:coreProperties>
</file>