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2" r:id="rId5"/>
    <p:sldId id="263" r:id="rId6"/>
    <p:sldId id="265" r:id="rId7"/>
    <p:sldId id="264" r:id="rId8"/>
    <p:sldId id="267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123F2-8FAD-44F5-AE5C-607012B2DD0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2A679-7E50-4B19-BCDB-F1C64603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3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1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8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3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7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9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8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6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2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28B7-4DCF-42F6-BB4A-46807A1CB159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FE55-252B-42E6-B3FC-EFEC1D9E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5992"/>
            <a:ext cx="9144000" cy="1479122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BÁO CÁO CUỐI KÌ MÔN</a:t>
            </a:r>
            <a:br>
              <a:rPr lang="en-US" sz="3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NHẬP MÔN TRÍ TUỆ NHÂN TẠO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341376" y="3781012"/>
            <a:ext cx="11472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ĐỀ TÀI</a:t>
            </a:r>
          </a:p>
          <a:p>
            <a:pPr algn="ctr"/>
            <a:r>
              <a:rPr lang="en-US" sz="5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XÂY DỰNG HỆ CHUYÊN GIA</a:t>
            </a:r>
          </a:p>
          <a:p>
            <a:pPr algn="ctr"/>
            <a:endParaRPr lang="en-US" sz="2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GIẢNG VIÊN HƯỚNG DẪN: PGS TS LÊ ANH CƯỜNG</a:t>
            </a:r>
            <a:endParaRPr lang="en-US" sz="2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SINH VIÊN THỰC HIỆN: PHẠM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MINH DƯƠNG - 51702081</a:t>
            </a:r>
            <a:endParaRPr lang="en-US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27" y="670905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4353222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HỆ CHUYÊN GIA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94479"/>
            <a:ext cx="3824940" cy="28163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b="1" u="sng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524000"/>
            <a:ext cx="6416040" cy="41576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38200" y="1794479"/>
            <a:ext cx="3020268" cy="1887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3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HỆ CHUYÊN GIA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94479"/>
            <a:ext cx="3824940" cy="28163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b="1" u="sng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38200" y="1794479"/>
            <a:ext cx="3020268" cy="1887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44" y="1307875"/>
            <a:ext cx="7406251" cy="47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HỆ CHUYÊN GIA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94479"/>
            <a:ext cx="3824940" cy="28163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b="1" u="sng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38200" y="1794479"/>
            <a:ext cx="3020268" cy="1887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89" y="1794479"/>
            <a:ext cx="7056006" cy="21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9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PHƯƠNG PHÁP SUY DIỄN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17492" y="2365249"/>
            <a:ext cx="8357016" cy="28163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BIỂU DIỄN TRI THỨC TRÊN LOGIC MỆNH ĐỀ.</a:t>
            </a: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SỬ DỤNG PHƯƠNG PHÁP HỢP GIẢI VÀ PHƯƠNG PHÁP CHỨNG MINH BẰNG PHẢN CHỨNG ĐỂ SUY DIỄN TRI THỨC CHO HỆ CHUYÊN GIA.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6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PHƯƠNG PHÁP HỢP GIẢI: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2" y="1690688"/>
            <a:ext cx="5543550" cy="39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THUẬT TOÁN ROBINSON DAVISPUTMAN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17492" y="2365249"/>
            <a:ext cx="8357016" cy="28163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THUẬT TOÁN ROBINSON DAVISPUTMAN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17492" y="2365249"/>
            <a:ext cx="8357016" cy="28163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chuẩn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hóa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KB</a:t>
            </a:r>
            <a:r>
              <a:rPr lang="en-US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(KB)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hội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chuẩn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(CNF).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“^”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“,”.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Phủ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minh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KB.</a:t>
            </a:r>
          </a:p>
        </p:txBody>
      </p:sp>
    </p:spTree>
    <p:extLst>
      <p:ext uri="{BB962C8B-B14F-4D97-AF65-F5344CB8AC3E}">
        <p14:creationId xmlns:p14="http://schemas.microsoft.com/office/powerpoint/2010/main" val="18806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8709"/>
            <a:ext cx="6367272" cy="902843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DẠNG HỘI CHUẨN (CNF):</a:t>
            </a:r>
            <a:endParaRPr lang="en-US" sz="2000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6351"/>
            <a:ext cx="10515600" cy="33606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1552"/>
            <a:ext cx="5495925" cy="3171825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6621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THUẬT TOÁN ROBINSON DAVISPUTMAN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1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THUẬT TOÁN ROBINSON DAVISPUTMAN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17492" y="1548384"/>
            <a:ext cx="8357016" cy="488899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bước</a:t>
            </a:r>
            <a:r>
              <a:rPr lang="en-US" sz="20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ý </a:t>
            </a:r>
            <a:r>
              <a:rPr lang="en-US" sz="20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tưởng</a:t>
            </a:r>
            <a:r>
              <a:rPr lang="en-US" sz="20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en-US" sz="20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000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Lặp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KB: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KB.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KB.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Cập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KB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xét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tất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KB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vẫn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Lặp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KB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rỗng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True.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HỆ CHUYÊN GIA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17492" y="2365249"/>
            <a:ext cx="8357016" cy="28163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yếu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8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HỆ CHUYÊN GIA</a:t>
            </a:r>
            <a:endParaRPr lang="en-US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917492" y="2365249"/>
            <a:ext cx="8357016" cy="28163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diễn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tri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KB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obinson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Davisputman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470</Words>
  <Application>Microsoft Office PowerPoint</Application>
  <PresentationFormat>Widescreen</PresentationFormat>
  <Paragraphs>62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BÁO CÁO CUỐI KÌ MÔN NHẬP MÔN TRÍ TUỆ NHÂN TẠO</vt:lpstr>
      <vt:lpstr>PHƯƠNG PHÁP SUY DIỄN</vt:lpstr>
      <vt:lpstr>PHƯƠNG PHÁP HỢP GIẢI:</vt:lpstr>
      <vt:lpstr>THUẬT TOÁN ROBINSON DAVISPUTMAN</vt:lpstr>
      <vt:lpstr>THUẬT TOÁN ROBINSON DAVISPUTMAN</vt:lpstr>
      <vt:lpstr>DẠNG HỘI CHUẨN (CNF):</vt:lpstr>
      <vt:lpstr>THUẬT TOÁN ROBINSON DAVISPUTMAN</vt:lpstr>
      <vt:lpstr> HỆ CHUYÊN GIA</vt:lpstr>
      <vt:lpstr> HỆ CHUYÊN GIA</vt:lpstr>
      <vt:lpstr> HỆ CHUYÊN GIA</vt:lpstr>
      <vt:lpstr> HỆ CHUYÊN GIA</vt:lpstr>
      <vt:lpstr> HỆ CHUYÊN 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 MÔN NHẬP MÔN TRÍ TUỆ NHÂN TẠO</dc:title>
  <dc:creator>DUONG</dc:creator>
  <cp:lastModifiedBy>Windows 10</cp:lastModifiedBy>
  <cp:revision>9</cp:revision>
  <dcterms:created xsi:type="dcterms:W3CDTF">2020-05-13T15:18:27Z</dcterms:created>
  <dcterms:modified xsi:type="dcterms:W3CDTF">2020-05-14T00:48:06Z</dcterms:modified>
</cp:coreProperties>
</file>