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Comforta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4037B70-0A39-48CE-9C81-926219271E9A}">
  <a:tblStyle styleId="{E4037B70-0A39-48CE-9C81-926219271E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Comfortaa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Comfortaa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5467e1029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5467e1029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Manuel- jot down how did he spilt up the github commits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467e102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467e102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9090756a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9090756a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put instead?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5467e102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5467e102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5467e102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5467e102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5467e1029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5467e1029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5467e102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5467e102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5467e1029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5467e1029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9090756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9090756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9090756a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9090756a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9090756a_1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9090756a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933c8c4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933c8c4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5467e10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5467e10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5b09a96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5b09a96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91e1f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91e1f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467e102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467e102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9090756a_1_2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9090756a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5467e1029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5467e1029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to add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5438859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5438859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4.jpg"/><Relationship Id="rId5" Type="http://schemas.openxmlformats.org/officeDocument/2006/relationships/image" Target="../media/image19.png"/><Relationship Id="rId6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LetsTalk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best place to talk with your friends!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407600" y="2115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/ Google Drive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175" y="926725"/>
            <a:ext cx="5027775" cy="410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75" y="926725"/>
            <a:ext cx="3817125" cy="410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and registration system with a local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Guest 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Private messaging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users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 Encryption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950" y="2323575"/>
            <a:ext cx="289106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206475" y="2065350"/>
            <a:ext cx="42474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Set up</a:t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4563150" y="572850"/>
            <a:ext cx="41199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Information on MySql database</a:t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37373"/>
              </a:buClr>
              <a:buSzPts val="1600"/>
              <a:buFont typeface="Roboto"/>
              <a:buChar char="●"/>
            </a:pPr>
            <a:r>
              <a:rPr b="1" i="1" lang="en" sz="18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XAMPP</a:t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</a:pPr>
            <a:r>
              <a:rPr b="1" i="1" lang="en" sz="18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Apache Port</a:t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</a:pPr>
            <a:r>
              <a:rPr b="1" i="1" lang="en" sz="18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MySql Port</a:t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600"/>
              <a:buFont typeface="Roboto"/>
              <a:buChar char="●"/>
            </a:pPr>
            <a:r>
              <a:rPr b="1" i="1" lang="en" sz="18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Phpmyadmin</a:t>
            </a: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*Next step would be to implement the database on a cloud server so that this step can be eliminated.</a:t>
            </a:r>
            <a:endParaRPr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b="53056" l="0" r="0" t="0"/>
          <a:stretch/>
        </p:blipFill>
        <p:spPr>
          <a:xfrm>
            <a:off x="257175" y="1919075"/>
            <a:ext cx="3891375" cy="26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b="-208" l="0" r="0" t="48041"/>
          <a:stretch/>
        </p:blipFill>
        <p:spPr>
          <a:xfrm>
            <a:off x="4651075" y="1919075"/>
            <a:ext cx="4042925" cy="26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/>
          <p:nvPr/>
        </p:nvSpPr>
        <p:spPr>
          <a:xfrm>
            <a:off x="193125" y="1839700"/>
            <a:ext cx="4127700" cy="278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4572000" y="1847550"/>
            <a:ext cx="4214100" cy="278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1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46095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Client-server architectural pattern</a:t>
            </a: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425" y="1919075"/>
            <a:ext cx="4028575" cy="30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2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2)	Layered architectural pattern</a:t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450" y="1919075"/>
            <a:ext cx="4632550" cy="30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73300" y="8030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300" y="437000"/>
            <a:ext cx="6224000" cy="463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Fluidity - Features work with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Useability - How it’s easy for users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Accessibility - Anyone can use this messenger because the softwares used in this project are all open-source (Xampp, Netbeans, MySQL)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- DES S</a:t>
            </a:r>
            <a:r>
              <a:rPr lang="en"/>
              <a:t>ymmetric data</a:t>
            </a:r>
            <a:r>
              <a:rPr lang="en"/>
              <a:t> Encryption and key distribution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cxnSp>
        <p:nvCxnSpPr>
          <p:cNvPr id="211" name="Google Shape;211;p30"/>
          <p:cNvCxnSpPr/>
          <p:nvPr/>
        </p:nvCxnSpPr>
        <p:spPr>
          <a:xfrm>
            <a:off x="929038" y="25079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30"/>
          <p:cNvSpPr txBox="1"/>
          <p:nvPr>
            <p:ph type="title"/>
          </p:nvPr>
        </p:nvSpPr>
        <p:spPr>
          <a:xfrm>
            <a:off x="976112" y="2384687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Step 1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976112" y="2674713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Set up the Local Database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214" name="Google Shape;214;p30"/>
          <p:cNvCxnSpPr/>
          <p:nvPr/>
        </p:nvCxnSpPr>
        <p:spPr>
          <a:xfrm>
            <a:off x="3395738" y="23555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30"/>
          <p:cNvSpPr txBox="1"/>
          <p:nvPr>
            <p:ph type="title"/>
          </p:nvPr>
        </p:nvSpPr>
        <p:spPr>
          <a:xfrm>
            <a:off x="3442812" y="2241076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Step 2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3442812" y="2531101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Run the application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217" name="Google Shape;217;p30"/>
          <p:cNvCxnSpPr/>
          <p:nvPr/>
        </p:nvCxnSpPr>
        <p:spPr>
          <a:xfrm>
            <a:off x="6457563" y="205310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30"/>
          <p:cNvSpPr txBox="1"/>
          <p:nvPr>
            <p:ph type="title"/>
          </p:nvPr>
        </p:nvSpPr>
        <p:spPr>
          <a:xfrm>
            <a:off x="6504637" y="1929945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Step 3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6504637" y="2219971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Talk!</a:t>
            </a:r>
            <a:endParaRPr sz="1200">
              <a:solidFill>
                <a:schemeClr val="dk2"/>
              </a:solidFill>
            </a:endParaRPr>
          </a:p>
        </p:txBody>
      </p:sp>
      <p:grpSp>
        <p:nvGrpSpPr>
          <p:cNvPr id="220" name="Google Shape;220;p30"/>
          <p:cNvGrpSpPr/>
          <p:nvPr/>
        </p:nvGrpSpPr>
        <p:grpSpPr>
          <a:xfrm>
            <a:off x="929030" y="3219673"/>
            <a:ext cx="6993309" cy="1520400"/>
            <a:chOff x="929030" y="3219673"/>
            <a:chExt cx="6993309" cy="1520400"/>
          </a:xfrm>
        </p:grpSpPr>
        <p:cxnSp>
          <p:nvCxnSpPr>
            <p:cNvPr id="221" name="Google Shape;221;p30"/>
            <p:cNvCxnSpPr>
              <a:stCxn id="222" idx="6"/>
              <a:endCxn id="223" idx="2"/>
            </p:cNvCxnSpPr>
            <p:nvPr/>
          </p:nvCxnSpPr>
          <p:spPr>
            <a:xfrm>
              <a:off x="1537730" y="3979907"/>
              <a:ext cx="486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222" name="Google Shape;222;p30"/>
            <p:cNvSpPr/>
            <p:nvPr/>
          </p:nvSpPr>
          <p:spPr>
            <a:xfrm>
              <a:off x="929030" y="3675557"/>
              <a:ext cx="608700" cy="60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3421283" y="3431305"/>
              <a:ext cx="1097100" cy="1097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6401939" y="3219673"/>
              <a:ext cx="1520400" cy="152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1"/>
          <p:cNvPicPr preferRelativeResize="0"/>
          <p:nvPr/>
        </p:nvPicPr>
        <p:blipFill rotWithShape="1">
          <a:blip r:embed="rId3">
            <a:alphaModFix/>
          </a:blip>
          <a:srcRect b="7947" l="0" r="0" t="7955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/>
          <p:nvPr/>
        </p:nvSpPr>
        <p:spPr>
          <a:xfrm>
            <a:off x="4793225" y="274000"/>
            <a:ext cx="26103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Roboto"/>
                <a:ea typeface="Roboto"/>
                <a:cs typeface="Roboto"/>
                <a:sym typeface="Roboto"/>
              </a:rPr>
              <a:t>DEMO :)</a:t>
            </a:r>
            <a:endParaRPr sz="5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4294967295" type="title"/>
          </p:nvPr>
        </p:nvSpPr>
        <p:spPr>
          <a:xfrm>
            <a:off x="320250" y="352825"/>
            <a:ext cx="85206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i="1" sz="1600"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725" y="13630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4">
            <a:alphaModFix/>
          </a:blip>
          <a:srcRect b="9" l="0" r="0" t="9"/>
          <a:stretch/>
        </p:blipFill>
        <p:spPr>
          <a:xfrm>
            <a:off x="2638675" y="1363175"/>
            <a:ext cx="1644300" cy="164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5">
            <a:alphaModFix/>
          </a:blip>
          <a:srcRect b="0" l="6483" r="6492" t="0"/>
          <a:stretch/>
        </p:blipFill>
        <p:spPr>
          <a:xfrm>
            <a:off x="4856629" y="1363008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231725" y="3047794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Jason Yeung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231725" y="35724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Manager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Network programmer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2292327" y="3047800"/>
            <a:ext cx="23370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Manuel Guanipa Larice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4667625" y="3047800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Kazi Farzana Saad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2449675" y="3572425"/>
            <a:ext cx="21222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Integrator and Network programmer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83" name="Google Shape;83;p14"/>
          <p:cNvSpPr txBox="1"/>
          <p:nvPr>
            <p:ph idx="4294967295" type="body"/>
          </p:nvPr>
        </p:nvSpPr>
        <p:spPr>
          <a:xfrm>
            <a:off x="4667629" y="35724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Tester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 programmer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4"/>
          <p:cNvPicPr preferRelativeResize="0"/>
          <p:nvPr/>
        </p:nvPicPr>
        <p:blipFill rotWithShape="1">
          <a:blip r:embed="rId6">
            <a:alphaModFix/>
          </a:blip>
          <a:srcRect b="7118" l="0" r="0" t="7118"/>
          <a:stretch/>
        </p:blipFill>
        <p:spPr>
          <a:xfrm>
            <a:off x="7074590" y="13630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>
            <p:ph idx="4294967295" type="title"/>
          </p:nvPr>
        </p:nvSpPr>
        <p:spPr>
          <a:xfrm>
            <a:off x="6885590" y="3047794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Joshua Kwong Chip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6" name="Google Shape;86;p14"/>
          <p:cNvSpPr txBox="1"/>
          <p:nvPr>
            <p:ph idx="4294967295" type="body"/>
          </p:nvPr>
        </p:nvSpPr>
        <p:spPr>
          <a:xfrm>
            <a:off x="6885590" y="35724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Integrator, Tester and GUI programmer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191728" y="168822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User Feedback</a:t>
            </a:r>
            <a:endParaRPr sz="2800"/>
          </a:p>
        </p:txBody>
      </p:sp>
      <p:sp>
        <p:nvSpPr>
          <p:cNvPr id="236" name="Google Shape;236;p32"/>
          <p:cNvSpPr/>
          <p:nvPr/>
        </p:nvSpPr>
        <p:spPr>
          <a:xfrm rot="-1027683">
            <a:off x="3032705" y="2129860"/>
            <a:ext cx="3270347" cy="1800463"/>
          </a:xfrm>
          <a:prstGeom prst="irregularSeal1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Wow” -Aesha</a:t>
            </a:r>
            <a:endParaRPr/>
          </a:p>
        </p:txBody>
      </p:sp>
      <p:sp>
        <p:nvSpPr>
          <p:cNvPr id="237" name="Google Shape;237;p32"/>
          <p:cNvSpPr/>
          <p:nvPr/>
        </p:nvSpPr>
        <p:spPr>
          <a:xfrm rot="1496896">
            <a:off x="3943554" y="103924"/>
            <a:ext cx="4301054" cy="2700291"/>
          </a:xfrm>
          <a:prstGeom prst="irregularSeal2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</a:t>
            </a:r>
            <a:r>
              <a:rPr b="1" lang="en"/>
              <a:t>Ever Since I started using LetsTalk, i haven't used any other Chat application :)” -Kit </a:t>
            </a:r>
            <a:endParaRPr b="1"/>
          </a:p>
        </p:txBody>
      </p:sp>
      <p:sp>
        <p:nvSpPr>
          <p:cNvPr id="238" name="Google Shape;238;p32"/>
          <p:cNvSpPr txBox="1"/>
          <p:nvPr/>
        </p:nvSpPr>
        <p:spPr>
          <a:xfrm>
            <a:off x="191725" y="4748975"/>
            <a:ext cx="89523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**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Disclaimer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: All reviews used in presentation are fictitious. Names of individuals used with permission..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2"/>
          <p:cNvSpPr/>
          <p:nvPr/>
        </p:nvSpPr>
        <p:spPr>
          <a:xfrm rot="919275">
            <a:off x="5485170" y="2198550"/>
            <a:ext cx="3681057" cy="2830133"/>
          </a:xfrm>
          <a:prstGeom prst="irregularSeal1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“Absolutely LOVE the personal message in a group convo feature”- Ashwin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</a:t>
            </a:r>
            <a:endParaRPr/>
          </a:p>
        </p:txBody>
      </p:sp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3472100" y="720000"/>
            <a:ext cx="5580600" cy="4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Make the LogIn DB run on a cloud server so the manual setup can be avoided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Mak</a:t>
            </a:r>
            <a:r>
              <a:rPr lang="en" sz="1400">
                <a:solidFill>
                  <a:schemeClr val="dk1"/>
                </a:solidFill>
              </a:rPr>
              <a:t>e the application Android/IOS compatible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Enforce greater security in communicati</a:t>
            </a:r>
            <a:r>
              <a:rPr lang="en" sz="1400">
                <a:solidFill>
                  <a:schemeClr val="dk1"/>
                </a:solidFill>
              </a:rPr>
              <a:t>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Learnt to </a:t>
            </a:r>
            <a:r>
              <a:rPr lang="en" sz="1400">
                <a:solidFill>
                  <a:schemeClr val="dk1"/>
                </a:solidFill>
              </a:rPr>
              <a:t>Implement Java Swing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Familiarized with Github and its commands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Learnt how socket programming works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46" name="Google Shape;246;p33"/>
          <p:cNvSpPr txBox="1"/>
          <p:nvPr>
            <p:ph type="title"/>
          </p:nvPr>
        </p:nvSpPr>
        <p:spPr>
          <a:xfrm>
            <a:off x="226078" y="28062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4"/>
          <p:cNvPicPr preferRelativeResize="0"/>
          <p:nvPr/>
        </p:nvPicPr>
        <p:blipFill rotWithShape="1">
          <a:blip r:embed="rId3">
            <a:alphaModFix/>
          </a:blip>
          <a:srcRect b="1718" l="0" r="0" t="1728"/>
          <a:stretch/>
        </p:blipFill>
        <p:spPr>
          <a:xfrm>
            <a:off x="-30675" y="0"/>
            <a:ext cx="91746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/>
          <p:cNvSpPr txBox="1"/>
          <p:nvPr>
            <p:ph type="title"/>
          </p:nvPr>
        </p:nvSpPr>
        <p:spPr>
          <a:xfrm>
            <a:off x="4876950" y="1491550"/>
            <a:ext cx="1269900" cy="10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Thank you for watching :)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132725" y="1919075"/>
            <a:ext cx="4938600" cy="29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The purpose of this project was to design and implement an online instant messenger that can support multiple clients through the usage of sockets and a main server. 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125" y="1218400"/>
            <a:ext cx="3549651" cy="364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17504" l="0" r="20678" t="17497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>
            <p:ph type="title"/>
          </p:nvPr>
        </p:nvSpPr>
        <p:spPr>
          <a:xfrm>
            <a:off x="38700" y="437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Mission statement: </a:t>
            </a:r>
            <a:r>
              <a:rPr lang="en" sz="4800">
                <a:solidFill>
                  <a:srgbClr val="000000"/>
                </a:solidFill>
              </a:rPr>
              <a:t>Privacy, Robustness, and Security is</a:t>
            </a:r>
            <a:endParaRPr sz="4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our </a:t>
            </a:r>
            <a:r>
              <a:rPr lang="en" sz="4800">
                <a:solidFill>
                  <a:srgbClr val="000000"/>
                </a:solidFill>
              </a:rPr>
              <a:t>m</a:t>
            </a:r>
            <a:r>
              <a:rPr lang="en" sz="4800">
                <a:solidFill>
                  <a:srgbClr val="000000"/>
                </a:solidFill>
              </a:rPr>
              <a:t>ain</a:t>
            </a:r>
            <a:endParaRPr sz="4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goal.</a:t>
            </a:r>
            <a:endParaRPr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Java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Socket Programming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Interactive graphical user interface (GUI)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Login and registration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Database for storage of user information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Github/Google Drive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Unit/System testing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00" y="656100"/>
            <a:ext cx="4154975" cy="37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217100" y="1086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Timeline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471900" y="1919075"/>
            <a:ext cx="1872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050" y="876350"/>
            <a:ext cx="6415651" cy="408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 rotWithShape="1">
          <a:blip r:embed="rId4">
            <a:alphaModFix/>
          </a:blip>
          <a:srcRect b="23077" l="0" r="68269" t="19658"/>
          <a:stretch/>
        </p:blipFill>
        <p:spPr>
          <a:xfrm>
            <a:off x="117900" y="876350"/>
            <a:ext cx="2511150" cy="41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460950" y="6535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and Milestones</a:t>
            </a:r>
            <a:r>
              <a:rPr lang="en" sz="1400"/>
              <a:t> </a:t>
            </a:r>
            <a:r>
              <a:rPr i="1" lang="en" sz="1400"/>
              <a:t> </a:t>
            </a:r>
            <a:endParaRPr i="1" sz="14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i="1" sz="1600"/>
          </a:p>
        </p:txBody>
      </p:sp>
      <p:cxnSp>
        <p:nvCxnSpPr>
          <p:cNvPr id="120" name="Google Shape;120;p19"/>
          <p:cNvCxnSpPr/>
          <p:nvPr/>
        </p:nvCxnSpPr>
        <p:spPr>
          <a:xfrm flipH="1" rot="10800000">
            <a:off x="2949812" y="2164274"/>
            <a:ext cx="6000" cy="8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1" name="Google Shape;121;p19"/>
          <p:cNvSpPr txBox="1"/>
          <p:nvPr>
            <p:ph type="title"/>
          </p:nvPr>
        </p:nvSpPr>
        <p:spPr>
          <a:xfrm>
            <a:off x="693222" y="1753275"/>
            <a:ext cx="22566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13th February 2019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699225" y="2029875"/>
            <a:ext cx="1814100" cy="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-Initial Planning,               -Work breakdown,       -Proposal Submission -</a:t>
            </a:r>
            <a:r>
              <a:rPr b="1" lang="en" sz="1200">
                <a:solidFill>
                  <a:schemeClr val="dk2"/>
                </a:solidFill>
              </a:rPr>
              <a:t>Presentation</a:t>
            </a:r>
            <a:endParaRPr b="1" sz="1200">
              <a:solidFill>
                <a:schemeClr val="dk2"/>
              </a:solidFill>
            </a:endParaRPr>
          </a:p>
        </p:txBody>
      </p:sp>
      <p:cxnSp>
        <p:nvCxnSpPr>
          <p:cNvPr id="123" name="Google Shape;123;p19"/>
          <p:cNvCxnSpPr/>
          <p:nvPr/>
        </p:nvCxnSpPr>
        <p:spPr>
          <a:xfrm>
            <a:off x="4249850" y="3338479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4" name="Google Shape;124;p19"/>
          <p:cNvSpPr txBox="1"/>
          <p:nvPr>
            <p:ph type="title"/>
          </p:nvPr>
        </p:nvSpPr>
        <p:spPr>
          <a:xfrm>
            <a:off x="2507450" y="3490225"/>
            <a:ext cx="17424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23rd February 2019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2415825" y="3835275"/>
            <a:ext cx="1742400" cy="1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b="1" lang="en" sz="1200">
                <a:solidFill>
                  <a:schemeClr val="dk2"/>
                </a:solidFill>
              </a:rPr>
              <a:t>Initial GUI setup     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b="1" lang="en" sz="1200">
                <a:solidFill>
                  <a:schemeClr val="dk2"/>
                </a:solidFill>
              </a:rPr>
              <a:t>Socket Programming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b="1" lang="en" sz="1200">
                <a:solidFill>
                  <a:schemeClr val="dk2"/>
                </a:solidFill>
              </a:rPr>
              <a:t>Testing </a:t>
            </a:r>
            <a:endParaRPr b="1" sz="1200">
              <a:solidFill>
                <a:schemeClr val="dk2"/>
              </a:solidFill>
            </a:endParaRPr>
          </a:p>
        </p:txBody>
      </p:sp>
      <p:cxnSp>
        <p:nvCxnSpPr>
          <p:cNvPr id="126" name="Google Shape;126;p19"/>
          <p:cNvCxnSpPr/>
          <p:nvPr/>
        </p:nvCxnSpPr>
        <p:spPr>
          <a:xfrm rot="10800000">
            <a:off x="4881775" y="2145365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7" name="Google Shape;127;p19"/>
          <p:cNvSpPr txBox="1"/>
          <p:nvPr>
            <p:ph type="title"/>
          </p:nvPr>
        </p:nvSpPr>
        <p:spPr>
          <a:xfrm>
            <a:off x="4787187" y="926536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June 20XX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215075" y="2108488"/>
            <a:ext cx="1742400" cy="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-Login/Registration      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-Socket Programming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-Testing 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29" name="Google Shape;129;p19"/>
          <p:cNvCxnSpPr/>
          <p:nvPr/>
        </p:nvCxnSpPr>
        <p:spPr>
          <a:xfrm>
            <a:off x="6417575" y="3338471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0" name="Google Shape;130;p19"/>
          <p:cNvSpPr txBox="1"/>
          <p:nvPr>
            <p:ph type="title"/>
          </p:nvPr>
        </p:nvSpPr>
        <p:spPr>
          <a:xfrm>
            <a:off x="4572012" y="3526266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29th March 2019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4572000" y="3835280"/>
            <a:ext cx="1814100" cy="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-</a:t>
            </a:r>
            <a:r>
              <a:rPr b="1" lang="en" sz="1200">
                <a:solidFill>
                  <a:schemeClr val="dk2"/>
                </a:solidFill>
              </a:rPr>
              <a:t>Database</a:t>
            </a:r>
            <a:r>
              <a:rPr b="1" lang="en" sz="1200">
                <a:solidFill>
                  <a:schemeClr val="dk2"/>
                </a:solidFill>
              </a:rPr>
              <a:t> Setup             - List of Online Users  -Testing                     -Final Presentation</a:t>
            </a:r>
            <a:endParaRPr b="1" sz="1200">
              <a:solidFill>
                <a:schemeClr val="dk2"/>
              </a:solidFill>
            </a:endParaRPr>
          </a:p>
        </p:txBody>
      </p:sp>
      <p:cxnSp>
        <p:nvCxnSpPr>
          <p:cNvPr id="132" name="Google Shape;132;p19"/>
          <p:cNvCxnSpPr/>
          <p:nvPr/>
        </p:nvCxnSpPr>
        <p:spPr>
          <a:xfrm rot="10800000">
            <a:off x="6726831" y="2145365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3" name="Google Shape;133;p19"/>
          <p:cNvSpPr txBox="1"/>
          <p:nvPr>
            <p:ph type="title"/>
          </p:nvPr>
        </p:nvSpPr>
        <p:spPr>
          <a:xfrm>
            <a:off x="6818637" y="2048811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April 2019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6818637" y="2388012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Final Report Submission</a:t>
            </a:r>
            <a:endParaRPr b="1" sz="1200">
              <a:solidFill>
                <a:schemeClr val="dk2"/>
              </a:solidFill>
            </a:endParaRPr>
          </a:p>
        </p:txBody>
      </p:sp>
      <p:graphicFrame>
        <p:nvGraphicFramePr>
          <p:cNvPr id="135" name="Google Shape;135;p19"/>
          <p:cNvGraphicFramePr/>
          <p:nvPr/>
        </p:nvGraphicFramePr>
        <p:xfrm>
          <a:off x="323100" y="2983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{E4037B70-0A39-48CE-9C81-926219271E9A}</a:tableStyleId>
              </a:tblPr>
              <a:tblGrid>
                <a:gridCol w="2092725"/>
                <a:gridCol w="2092725"/>
                <a:gridCol w="2092725"/>
                <a:gridCol w="2092725"/>
              </a:tblGrid>
              <a:tr h="39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Jan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Feb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Apr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p19"/>
          <p:cNvSpPr txBox="1"/>
          <p:nvPr>
            <p:ph type="title"/>
          </p:nvPr>
        </p:nvSpPr>
        <p:spPr>
          <a:xfrm>
            <a:off x="3215063" y="1753263"/>
            <a:ext cx="17424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3rd March 2019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Complications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features (such as the database implementation) required more time than intended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Resolution: Revisit features, Decide which features to keep/important, and design new milestones (such as the private messaging, and list of online users).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was not the main web-based hosting service due to improper commits and unfamiliar usage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Resolution: Use google drive and archive the iterations and features in dated folders with clear descriptions and README files.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206475" y="1755050"/>
            <a:ext cx="87162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J</a:t>
            </a:r>
            <a:r>
              <a:rPr b="1" lang="en" sz="1200">
                <a:solidFill>
                  <a:srgbClr val="000000"/>
                </a:solidFill>
              </a:rPr>
              <a:t>ason:	 -	Project Management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    		 -	Socket Programming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    		 - 	Testing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Ma</a:t>
            </a:r>
            <a:r>
              <a:rPr b="1" lang="en" sz="1200">
                <a:solidFill>
                  <a:srgbClr val="000000"/>
                </a:solidFill>
              </a:rPr>
              <a:t>nuel:	 -	Socket Programming</a:t>
            </a:r>
            <a:endParaRPr b="1" sz="12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 -	</a:t>
            </a:r>
            <a:r>
              <a:rPr b="1" lang="en" sz="1200">
                <a:solidFill>
                  <a:srgbClr val="000000"/>
                </a:solidFill>
              </a:rPr>
              <a:t>GUI Integration</a:t>
            </a:r>
            <a:endParaRPr b="1" sz="12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 -	Testing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Farzana:	 -	GUI Design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     		 -	Testing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     		 - 	Documentation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Joshua</a:t>
            </a:r>
            <a:r>
              <a:rPr b="1" lang="en" sz="1200">
                <a:solidFill>
                  <a:srgbClr val="000000"/>
                </a:solidFill>
              </a:rPr>
              <a:t>:	 -	GUI Design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    		 -	Testing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     		 - 	Database Implementation</a:t>
            </a:r>
            <a:endParaRPr b="1" sz="1200">
              <a:solidFill>
                <a:srgbClr val="000000"/>
              </a:solidFill>
            </a:endParaRPr>
          </a:p>
        </p:txBody>
      </p:sp>
      <p:pic>
        <p:nvPicPr>
          <p:cNvPr id="149" name="Google Shape;149;p2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150" y="1873025"/>
            <a:ext cx="5175849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