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776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F099A-AE55-4623-993C-8DA48EAED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DFFE47-F643-4660-9848-75B6D483D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697FF8-35EE-4B0B-A4A0-E1B2BD4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BF98-C523-4473-B8F7-B2A23A5E82BF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F07CBE-4286-40AB-91AD-68C99AE6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00E1B1-7080-43B0-B844-D4269F01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3F1A-B346-409D-9621-A4FC1D10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87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3FDDD-F835-4AB6-A7CC-C53E68B79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FCA624-53FD-4811-B6A7-C4FA679FF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44C3D-26D5-4563-99AF-C4A37C769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BF98-C523-4473-B8F7-B2A23A5E82BF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7781B9-7746-45F6-AA8B-ECC22C00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82424-89D4-4677-A701-9FA9258E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3F1A-B346-409D-9621-A4FC1D10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2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FEB08B-E8A7-4F7D-9BD8-4DD527BF1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C04C4A-9881-4EF1-887A-C9476471C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F72292-6408-426B-87E1-57F17AB4F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BF98-C523-4473-B8F7-B2A23A5E82BF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E56532-305D-4152-A69D-729BFBA8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F58F15-160F-4949-A714-5D2296DF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3F1A-B346-409D-9621-A4FC1D10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8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212C9-B984-49E7-B18F-1228C1D1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86E989-5E39-433A-B4FA-137507FEA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2279FF-C8DB-49FC-B829-06B3FE8E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BF98-C523-4473-B8F7-B2A23A5E82BF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17162-2A16-45F2-BB6B-12497657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7363F-2792-4885-9945-F95E95687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3F1A-B346-409D-9621-A4FC1D10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90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1DB67-BFC5-493A-B406-FCC1E0511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FFE784-901D-456E-933A-DE9C73C91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DB2BD-407D-45D5-B8FF-61EFC2B2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BF98-C523-4473-B8F7-B2A23A5E82BF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7E9736-C8C3-4D36-976C-3804F8784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CDDC72-941D-496B-A226-9D28A11C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3F1A-B346-409D-9621-A4FC1D10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87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752DE-B87F-4450-81DB-8B0FDAEE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01B8C-33A1-4AF2-9588-CB8941AA7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39A22B-FF91-492E-9CA1-A958222B1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955769-D1A1-4493-B831-ECCD0FE6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BF98-C523-4473-B8F7-B2A23A5E82BF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C1EACB-1734-4B37-8FF3-221587D1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E3C971-0066-4BBB-8757-3126A33E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3F1A-B346-409D-9621-A4FC1D10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31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3C6F5-9F74-4A15-BE88-87DC70D88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982874-089A-4EED-8DCE-6A690EF20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D422A9-C0CD-4A4D-B70F-90F907F06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4B5909-3ED0-4B02-BD2C-0C92BBD8F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4244E9-0F3D-4C39-A1F4-4F1C257A5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DEAEE9-0D02-4E9A-808E-3D9EFBB6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BF98-C523-4473-B8F7-B2A23A5E82BF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3D1CF6-782F-4F2B-B116-54C45073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BC35D3-A36F-4E6C-835D-5E84ECDA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3F1A-B346-409D-9621-A4FC1D10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51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5CFFE-3ADC-4DF5-8A40-F86668D2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6A767A-C27E-45D4-A575-50DD80D9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BF98-C523-4473-B8F7-B2A23A5E82BF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016706-5D84-4BC8-ABCB-AB9DAD9B5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B6EDD1-4843-44F9-922F-3D75D98E9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3F1A-B346-409D-9621-A4FC1D10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4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55C722-7A9E-472A-B221-E1537639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BF98-C523-4473-B8F7-B2A23A5E82BF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92CC6E-ECB8-4A21-B8A9-D398EB46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0573CE-9146-4B5B-A7EE-D6CEB9AC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3F1A-B346-409D-9621-A4FC1D10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66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AA2AB-20C1-4154-B8B1-89F1A6AF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40B951-3CA6-4F05-B93E-FAF14E140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7E6EB9-24A5-44F5-AA50-CF1357E47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681DC1-5C85-4664-BC09-256E875A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BF98-C523-4473-B8F7-B2A23A5E82BF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36EB68-8366-4F6B-9607-106F67882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CDDE03-EF65-43DF-9148-E117823AB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3F1A-B346-409D-9621-A4FC1D10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38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8F822-F23C-4B4D-90C4-9C9A79C5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7D7C41-99C0-4FE4-A237-0A8694E17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C2873F-090C-4B46-BCDA-BE3FCFA29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449463-19DA-4B2E-9BF7-CFA233E0D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BF98-C523-4473-B8F7-B2A23A5E82BF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CDFCAA-C589-4E54-B00D-A95D16F4C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420B37-7722-4885-9E91-06943E71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3F1A-B346-409D-9621-A4FC1D10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08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519971-907E-41A5-9ACA-D10F9B10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F66F1A-FAB6-405F-A1C1-A140C5454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7F7082-8F22-4A1F-B633-EE7DBA43C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6BF98-C523-4473-B8F7-B2A23A5E82BF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D015B4-CC2E-4152-8F06-56FBE9D1D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1F0213-3338-4D90-AFED-ABA5D25E3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73F1A-B346-409D-9621-A4FC1D10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53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511E7837-0753-4DA8-B89C-0AFF0B2CEE5C}"/>
              </a:ext>
            </a:extLst>
          </p:cNvPr>
          <p:cNvGrpSpPr/>
          <p:nvPr/>
        </p:nvGrpSpPr>
        <p:grpSpPr>
          <a:xfrm>
            <a:off x="3238169" y="3396326"/>
            <a:ext cx="4486689" cy="388660"/>
            <a:chOff x="3110950" y="3332922"/>
            <a:chExt cx="2940324" cy="24847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0E6F1D1-F198-4F65-8E68-31DB9031AE60}"/>
                </a:ext>
              </a:extLst>
            </p:cNvPr>
            <p:cNvSpPr/>
            <p:nvPr/>
          </p:nvSpPr>
          <p:spPr>
            <a:xfrm>
              <a:off x="3110950" y="3332922"/>
              <a:ext cx="248478" cy="248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4553D50-10BA-45A8-9864-648F39C0AF83}"/>
                </a:ext>
              </a:extLst>
            </p:cNvPr>
            <p:cNvSpPr/>
            <p:nvPr/>
          </p:nvSpPr>
          <p:spPr>
            <a:xfrm>
              <a:off x="3402497" y="3332922"/>
              <a:ext cx="248478" cy="248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42355B4-D15A-4E78-8092-537C067EE583}"/>
                </a:ext>
              </a:extLst>
            </p:cNvPr>
            <p:cNvSpPr/>
            <p:nvPr/>
          </p:nvSpPr>
          <p:spPr>
            <a:xfrm>
              <a:off x="3694044" y="3332922"/>
              <a:ext cx="248478" cy="248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17AEF5F-BB44-475A-985F-5C8790569A90}"/>
                </a:ext>
              </a:extLst>
            </p:cNvPr>
            <p:cNvSpPr/>
            <p:nvPr/>
          </p:nvSpPr>
          <p:spPr>
            <a:xfrm>
              <a:off x="4162841" y="3332922"/>
              <a:ext cx="248478" cy="248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D7AD894-93EB-4C2D-9BD1-DC1130CED2B7}"/>
                </a:ext>
              </a:extLst>
            </p:cNvPr>
            <p:cNvSpPr/>
            <p:nvPr/>
          </p:nvSpPr>
          <p:spPr>
            <a:xfrm>
              <a:off x="4454388" y="3332922"/>
              <a:ext cx="248478" cy="248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31A2EF6-1275-4E43-A2EF-70D6FD23998B}"/>
                </a:ext>
              </a:extLst>
            </p:cNvPr>
            <p:cNvSpPr/>
            <p:nvPr/>
          </p:nvSpPr>
          <p:spPr>
            <a:xfrm>
              <a:off x="4745935" y="3332922"/>
              <a:ext cx="248478" cy="248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F6D4C47-78FB-49B3-B01A-7B18A26D56F1}"/>
                </a:ext>
              </a:extLst>
            </p:cNvPr>
            <p:cNvSpPr/>
            <p:nvPr/>
          </p:nvSpPr>
          <p:spPr>
            <a:xfrm>
              <a:off x="5219702" y="3332922"/>
              <a:ext cx="248478" cy="248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F2A750F-8541-4B23-B2D8-94E0D68158ED}"/>
                </a:ext>
              </a:extLst>
            </p:cNvPr>
            <p:cNvSpPr/>
            <p:nvPr/>
          </p:nvSpPr>
          <p:spPr>
            <a:xfrm>
              <a:off x="5511249" y="3332922"/>
              <a:ext cx="248478" cy="248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97A03A6-8AE0-4BE9-BCE6-0361A517EB6A}"/>
                </a:ext>
              </a:extLst>
            </p:cNvPr>
            <p:cNvSpPr/>
            <p:nvPr/>
          </p:nvSpPr>
          <p:spPr>
            <a:xfrm>
              <a:off x="5802796" y="3332922"/>
              <a:ext cx="248478" cy="248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A9728D7A-95B9-4657-A955-AEBCDAC66370}"/>
              </a:ext>
            </a:extLst>
          </p:cNvPr>
          <p:cNvSpPr txBox="1"/>
          <p:nvPr/>
        </p:nvSpPr>
        <p:spPr>
          <a:xfrm>
            <a:off x="2637680" y="3777524"/>
            <a:ext cx="641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8346D2F-B34B-4567-8775-C29A6099968F}"/>
              </a:ext>
            </a:extLst>
          </p:cNvPr>
          <p:cNvSpPr txBox="1"/>
          <p:nvPr/>
        </p:nvSpPr>
        <p:spPr>
          <a:xfrm>
            <a:off x="2922681" y="3436767"/>
            <a:ext cx="30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BAE18FE-B042-41DA-B1DE-6F07A5E5FE90}"/>
              </a:ext>
            </a:extLst>
          </p:cNvPr>
          <p:cNvSpPr txBox="1"/>
          <p:nvPr/>
        </p:nvSpPr>
        <p:spPr>
          <a:xfrm>
            <a:off x="2923009" y="2860344"/>
            <a:ext cx="30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5CE9B5F-F023-4351-BC96-9FC2DC9C3D04}"/>
              </a:ext>
            </a:extLst>
          </p:cNvPr>
          <p:cNvSpPr txBox="1"/>
          <p:nvPr/>
        </p:nvSpPr>
        <p:spPr>
          <a:xfrm>
            <a:off x="2926475" y="2290897"/>
            <a:ext cx="30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箭头: 左 47">
            <a:extLst>
              <a:ext uri="{FF2B5EF4-FFF2-40B4-BE49-F238E27FC236}">
                <a16:creationId xmlns:a16="http://schemas.microsoft.com/office/drawing/2014/main" id="{E1022029-1DE9-4543-AAEB-6E3BBB3DBE1F}"/>
              </a:ext>
            </a:extLst>
          </p:cNvPr>
          <p:cNvSpPr/>
          <p:nvPr/>
        </p:nvSpPr>
        <p:spPr>
          <a:xfrm>
            <a:off x="7724859" y="3784986"/>
            <a:ext cx="939156" cy="362778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Entrance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98609D08-5CBB-49E8-BE1F-87CF99C687E3}"/>
              </a:ext>
            </a:extLst>
          </p:cNvPr>
          <p:cNvGrpSpPr/>
          <p:nvPr/>
        </p:nvGrpSpPr>
        <p:grpSpPr>
          <a:xfrm>
            <a:off x="3238169" y="2828054"/>
            <a:ext cx="4486689" cy="388660"/>
            <a:chOff x="3110950" y="3332922"/>
            <a:chExt cx="2940324" cy="248478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DF66D68-E95B-4BA3-A32A-DBE9EDB4AED7}"/>
                </a:ext>
              </a:extLst>
            </p:cNvPr>
            <p:cNvSpPr/>
            <p:nvPr/>
          </p:nvSpPr>
          <p:spPr>
            <a:xfrm>
              <a:off x="3110950" y="3332922"/>
              <a:ext cx="248478" cy="248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2C3F0398-10D1-4FE5-B73C-114D89862A6A}"/>
                </a:ext>
              </a:extLst>
            </p:cNvPr>
            <p:cNvSpPr/>
            <p:nvPr/>
          </p:nvSpPr>
          <p:spPr>
            <a:xfrm>
              <a:off x="3402497" y="3332922"/>
              <a:ext cx="248478" cy="248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F9F48D7C-09D4-48EE-9666-D53DFD458A88}"/>
                </a:ext>
              </a:extLst>
            </p:cNvPr>
            <p:cNvSpPr/>
            <p:nvPr/>
          </p:nvSpPr>
          <p:spPr>
            <a:xfrm>
              <a:off x="3694044" y="3332922"/>
              <a:ext cx="248478" cy="248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B9EBDB33-B5D5-4DF6-B1C8-5E006FAEF20B}"/>
                </a:ext>
              </a:extLst>
            </p:cNvPr>
            <p:cNvSpPr/>
            <p:nvPr/>
          </p:nvSpPr>
          <p:spPr>
            <a:xfrm>
              <a:off x="4162841" y="3332922"/>
              <a:ext cx="248478" cy="248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1F47D592-33F0-4108-9E6B-FF588AC6259C}"/>
                </a:ext>
              </a:extLst>
            </p:cNvPr>
            <p:cNvSpPr/>
            <p:nvPr/>
          </p:nvSpPr>
          <p:spPr>
            <a:xfrm>
              <a:off x="4454388" y="3332922"/>
              <a:ext cx="248478" cy="248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74256B9-7D0C-499F-A4A4-DA215F18D377}"/>
                </a:ext>
              </a:extLst>
            </p:cNvPr>
            <p:cNvSpPr/>
            <p:nvPr/>
          </p:nvSpPr>
          <p:spPr>
            <a:xfrm>
              <a:off x="4745935" y="3332922"/>
              <a:ext cx="248478" cy="248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4DF5BA1D-1715-4516-B7F3-F618142B41B9}"/>
                </a:ext>
              </a:extLst>
            </p:cNvPr>
            <p:cNvSpPr/>
            <p:nvPr/>
          </p:nvSpPr>
          <p:spPr>
            <a:xfrm>
              <a:off x="5219702" y="3332922"/>
              <a:ext cx="248478" cy="248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3B261E42-7F5D-4B90-8B0A-72FB4D4CF462}"/>
                </a:ext>
              </a:extLst>
            </p:cNvPr>
            <p:cNvSpPr/>
            <p:nvPr/>
          </p:nvSpPr>
          <p:spPr>
            <a:xfrm>
              <a:off x="5511249" y="3332922"/>
              <a:ext cx="248478" cy="248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B5D84873-99C8-4262-A75A-F178BEB41ADB}"/>
                </a:ext>
              </a:extLst>
            </p:cNvPr>
            <p:cNvSpPr/>
            <p:nvPr/>
          </p:nvSpPr>
          <p:spPr>
            <a:xfrm>
              <a:off x="5802796" y="3332922"/>
              <a:ext cx="248478" cy="248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7FB93B75-C53C-44F5-BCCC-240C71B71FA2}"/>
              </a:ext>
            </a:extLst>
          </p:cNvPr>
          <p:cNvGrpSpPr/>
          <p:nvPr/>
        </p:nvGrpSpPr>
        <p:grpSpPr>
          <a:xfrm>
            <a:off x="3238169" y="2254487"/>
            <a:ext cx="4486689" cy="388660"/>
            <a:chOff x="3110950" y="3332922"/>
            <a:chExt cx="2940324" cy="248478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5378C9C2-63FE-4A2B-A7D7-2EAF1527ABD1}"/>
                </a:ext>
              </a:extLst>
            </p:cNvPr>
            <p:cNvSpPr/>
            <p:nvPr/>
          </p:nvSpPr>
          <p:spPr>
            <a:xfrm>
              <a:off x="3110950" y="3332922"/>
              <a:ext cx="248478" cy="248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18C5D19-17CE-450C-A739-C340BE8A0B5F}"/>
                </a:ext>
              </a:extLst>
            </p:cNvPr>
            <p:cNvSpPr/>
            <p:nvPr/>
          </p:nvSpPr>
          <p:spPr>
            <a:xfrm>
              <a:off x="3402497" y="3332922"/>
              <a:ext cx="248478" cy="248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711127F-2DEF-4DA4-8B25-A1545E67B79D}"/>
                </a:ext>
              </a:extLst>
            </p:cNvPr>
            <p:cNvSpPr/>
            <p:nvPr/>
          </p:nvSpPr>
          <p:spPr>
            <a:xfrm>
              <a:off x="3694044" y="3332922"/>
              <a:ext cx="248478" cy="248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3272380F-30C6-4837-A3F9-C7F2F051EE70}"/>
                </a:ext>
              </a:extLst>
            </p:cNvPr>
            <p:cNvSpPr/>
            <p:nvPr/>
          </p:nvSpPr>
          <p:spPr>
            <a:xfrm>
              <a:off x="4162841" y="3332922"/>
              <a:ext cx="248478" cy="248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F1441152-C0EA-45C3-BF90-F6CC5E963A05}"/>
                </a:ext>
              </a:extLst>
            </p:cNvPr>
            <p:cNvSpPr/>
            <p:nvPr/>
          </p:nvSpPr>
          <p:spPr>
            <a:xfrm>
              <a:off x="4454388" y="3332922"/>
              <a:ext cx="248478" cy="248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E260ACD2-A6B9-416E-BF04-6396957DA78A}"/>
                </a:ext>
              </a:extLst>
            </p:cNvPr>
            <p:cNvSpPr/>
            <p:nvPr/>
          </p:nvSpPr>
          <p:spPr>
            <a:xfrm>
              <a:off x="4745935" y="3332922"/>
              <a:ext cx="248478" cy="248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026DD279-AA0E-476D-B52C-718E661E95D4}"/>
                </a:ext>
              </a:extLst>
            </p:cNvPr>
            <p:cNvSpPr/>
            <p:nvPr/>
          </p:nvSpPr>
          <p:spPr>
            <a:xfrm>
              <a:off x="5219702" y="3332922"/>
              <a:ext cx="248478" cy="248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D5D78F65-7766-4C05-AEC2-2EA097127FCF}"/>
                </a:ext>
              </a:extLst>
            </p:cNvPr>
            <p:cNvSpPr/>
            <p:nvPr/>
          </p:nvSpPr>
          <p:spPr>
            <a:xfrm>
              <a:off x="5511249" y="3332922"/>
              <a:ext cx="248478" cy="248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19CAA03B-7E4B-4076-A321-F922C7A6251D}"/>
                </a:ext>
              </a:extLst>
            </p:cNvPr>
            <p:cNvSpPr/>
            <p:nvPr/>
          </p:nvSpPr>
          <p:spPr>
            <a:xfrm>
              <a:off x="5802796" y="3332922"/>
              <a:ext cx="248478" cy="248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F07B1DD5-129A-4EE2-8663-E19D6B21E438}"/>
              </a:ext>
            </a:extLst>
          </p:cNvPr>
          <p:cNvSpPr txBox="1"/>
          <p:nvPr/>
        </p:nvSpPr>
        <p:spPr>
          <a:xfrm>
            <a:off x="5171354" y="579803"/>
            <a:ext cx="575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E5BAA4B-DC7B-4E72-ADA9-56565DEE47A8}"/>
              </a:ext>
            </a:extLst>
          </p:cNvPr>
          <p:cNvSpPr txBox="1"/>
          <p:nvPr/>
        </p:nvSpPr>
        <p:spPr>
          <a:xfrm>
            <a:off x="5158917" y="4722065"/>
            <a:ext cx="641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BOW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9B7BF3D-4137-47A8-B7DC-F58137B4545C}"/>
              </a:ext>
            </a:extLst>
          </p:cNvPr>
          <p:cNvSpPr txBox="1"/>
          <p:nvPr/>
        </p:nvSpPr>
        <p:spPr>
          <a:xfrm rot="16200000">
            <a:off x="2699636" y="1470365"/>
            <a:ext cx="641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A855E50-4C03-4E60-9FE7-F5A6BA1D443F}"/>
              </a:ext>
            </a:extLst>
          </p:cNvPr>
          <p:cNvSpPr txBox="1"/>
          <p:nvPr/>
        </p:nvSpPr>
        <p:spPr>
          <a:xfrm rot="16200000">
            <a:off x="3484497" y="1463677"/>
            <a:ext cx="641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C9CCA8B-9F6F-4A05-8B41-1C50EEB594E5}"/>
              </a:ext>
            </a:extLst>
          </p:cNvPr>
          <p:cNvSpPr txBox="1"/>
          <p:nvPr/>
        </p:nvSpPr>
        <p:spPr>
          <a:xfrm rot="16200000">
            <a:off x="5121398" y="1463675"/>
            <a:ext cx="641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FE0BC59-8338-481A-9645-0D32EA2C6FDE}"/>
              </a:ext>
            </a:extLst>
          </p:cNvPr>
          <p:cNvSpPr txBox="1"/>
          <p:nvPr/>
        </p:nvSpPr>
        <p:spPr>
          <a:xfrm rot="16200000">
            <a:off x="6674001" y="1463674"/>
            <a:ext cx="641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CD9E5A15-573F-4A15-BD6A-6B6F2BA46C0C}"/>
              </a:ext>
            </a:extLst>
          </p:cNvPr>
          <p:cNvGrpSpPr/>
          <p:nvPr/>
        </p:nvGrpSpPr>
        <p:grpSpPr>
          <a:xfrm>
            <a:off x="3226074" y="930459"/>
            <a:ext cx="4486689" cy="388660"/>
            <a:chOff x="3110950" y="3332922"/>
            <a:chExt cx="2940324" cy="248478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42900D07-E2D4-4C76-8A4E-98DEC07EDED5}"/>
                </a:ext>
              </a:extLst>
            </p:cNvPr>
            <p:cNvSpPr/>
            <p:nvPr/>
          </p:nvSpPr>
          <p:spPr>
            <a:xfrm>
              <a:off x="3110950" y="3332922"/>
              <a:ext cx="248478" cy="248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3CD400C3-06EC-4201-BE47-CA218FFCB54C}"/>
                </a:ext>
              </a:extLst>
            </p:cNvPr>
            <p:cNvSpPr/>
            <p:nvPr/>
          </p:nvSpPr>
          <p:spPr>
            <a:xfrm>
              <a:off x="3402497" y="3332922"/>
              <a:ext cx="248478" cy="248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EBA78643-A468-46CC-911A-54F64A50B792}"/>
                </a:ext>
              </a:extLst>
            </p:cNvPr>
            <p:cNvSpPr/>
            <p:nvPr/>
          </p:nvSpPr>
          <p:spPr>
            <a:xfrm>
              <a:off x="3694044" y="3332922"/>
              <a:ext cx="248478" cy="248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65AE686D-0B9B-463B-A4C5-B25D88C59734}"/>
                </a:ext>
              </a:extLst>
            </p:cNvPr>
            <p:cNvSpPr/>
            <p:nvPr/>
          </p:nvSpPr>
          <p:spPr>
            <a:xfrm>
              <a:off x="4162841" y="3332922"/>
              <a:ext cx="248478" cy="248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15486A6B-ABF2-4790-8F4C-A0A22BF06D23}"/>
                </a:ext>
              </a:extLst>
            </p:cNvPr>
            <p:cNvSpPr/>
            <p:nvPr/>
          </p:nvSpPr>
          <p:spPr>
            <a:xfrm>
              <a:off x="4454388" y="3332922"/>
              <a:ext cx="248478" cy="248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AB68C69-C08F-48C3-AC17-7DBD419AD6C4}"/>
                </a:ext>
              </a:extLst>
            </p:cNvPr>
            <p:cNvSpPr/>
            <p:nvPr/>
          </p:nvSpPr>
          <p:spPr>
            <a:xfrm>
              <a:off x="4745935" y="3332922"/>
              <a:ext cx="248478" cy="248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60ED2BC8-59E7-4960-8CBB-E47F49C0105A}"/>
                </a:ext>
              </a:extLst>
            </p:cNvPr>
            <p:cNvSpPr/>
            <p:nvPr/>
          </p:nvSpPr>
          <p:spPr>
            <a:xfrm>
              <a:off x="5219702" y="3332922"/>
              <a:ext cx="248478" cy="248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C200297F-4E8A-48CC-8658-D7F78D6EBC3F}"/>
                </a:ext>
              </a:extLst>
            </p:cNvPr>
            <p:cNvSpPr/>
            <p:nvPr/>
          </p:nvSpPr>
          <p:spPr>
            <a:xfrm>
              <a:off x="5511249" y="3332922"/>
              <a:ext cx="248478" cy="248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B4CFB23F-A0D9-43A6-B073-2D314E10B7A8}"/>
                </a:ext>
              </a:extLst>
            </p:cNvPr>
            <p:cNvSpPr/>
            <p:nvPr/>
          </p:nvSpPr>
          <p:spPr>
            <a:xfrm>
              <a:off x="5802796" y="3332922"/>
              <a:ext cx="248478" cy="248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5" name="文本框 84">
            <a:extLst>
              <a:ext uri="{FF2B5EF4-FFF2-40B4-BE49-F238E27FC236}">
                <a16:creationId xmlns:a16="http://schemas.microsoft.com/office/drawing/2014/main" id="{6B62C1D6-7C30-4D74-A222-17FBB9137AC5}"/>
              </a:ext>
            </a:extLst>
          </p:cNvPr>
          <p:cNvSpPr txBox="1"/>
          <p:nvPr/>
        </p:nvSpPr>
        <p:spPr>
          <a:xfrm>
            <a:off x="3278948" y="4112782"/>
            <a:ext cx="30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65DE8312-2404-4D2A-8AD3-92A2B7644CFD}"/>
              </a:ext>
            </a:extLst>
          </p:cNvPr>
          <p:cNvSpPr txBox="1"/>
          <p:nvPr/>
        </p:nvSpPr>
        <p:spPr>
          <a:xfrm>
            <a:off x="3731066" y="4111642"/>
            <a:ext cx="30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2F01F9A-5988-475C-958A-449698B86380}"/>
              </a:ext>
            </a:extLst>
          </p:cNvPr>
          <p:cNvSpPr txBox="1"/>
          <p:nvPr/>
        </p:nvSpPr>
        <p:spPr>
          <a:xfrm>
            <a:off x="4179496" y="4111642"/>
            <a:ext cx="30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7538E67B-800E-4A38-91A8-8111429D981D}"/>
              </a:ext>
            </a:extLst>
          </p:cNvPr>
          <p:cNvSpPr txBox="1"/>
          <p:nvPr/>
        </p:nvSpPr>
        <p:spPr>
          <a:xfrm>
            <a:off x="4857847" y="4112782"/>
            <a:ext cx="30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52361DE5-0A30-448D-8DC6-9057EE5C438E}"/>
              </a:ext>
            </a:extLst>
          </p:cNvPr>
          <p:cNvSpPr txBox="1"/>
          <p:nvPr/>
        </p:nvSpPr>
        <p:spPr>
          <a:xfrm>
            <a:off x="5309965" y="4111642"/>
            <a:ext cx="30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0909AAED-927C-4BE2-97C3-8B316FCA0E46}"/>
              </a:ext>
            </a:extLst>
          </p:cNvPr>
          <p:cNvSpPr txBox="1"/>
          <p:nvPr/>
        </p:nvSpPr>
        <p:spPr>
          <a:xfrm>
            <a:off x="5758395" y="4111642"/>
            <a:ext cx="30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4AF6F2D1-2107-41CA-8A9D-FAE6298806DB}"/>
              </a:ext>
            </a:extLst>
          </p:cNvPr>
          <p:cNvSpPr txBox="1"/>
          <p:nvPr/>
        </p:nvSpPr>
        <p:spPr>
          <a:xfrm>
            <a:off x="6482710" y="4112782"/>
            <a:ext cx="30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71ABCD44-A193-4220-996B-092B63DD5704}"/>
              </a:ext>
            </a:extLst>
          </p:cNvPr>
          <p:cNvSpPr txBox="1"/>
          <p:nvPr/>
        </p:nvSpPr>
        <p:spPr>
          <a:xfrm>
            <a:off x="6934829" y="4111642"/>
            <a:ext cx="26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3F5932F1-E64F-49E0-9276-893DA2673830}"/>
              </a:ext>
            </a:extLst>
          </p:cNvPr>
          <p:cNvSpPr txBox="1"/>
          <p:nvPr/>
        </p:nvSpPr>
        <p:spPr>
          <a:xfrm>
            <a:off x="7393722" y="4114129"/>
            <a:ext cx="30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B6B8C98B-7C47-4820-9AA9-A55364226305}"/>
              </a:ext>
            </a:extLst>
          </p:cNvPr>
          <p:cNvSpPr txBox="1"/>
          <p:nvPr/>
        </p:nvSpPr>
        <p:spPr>
          <a:xfrm>
            <a:off x="2368817" y="4106511"/>
            <a:ext cx="869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DB7178E-4B9E-41DF-AB4C-127A50385893}"/>
              </a:ext>
            </a:extLst>
          </p:cNvPr>
          <p:cNvSpPr txBox="1"/>
          <p:nvPr/>
        </p:nvSpPr>
        <p:spPr>
          <a:xfrm>
            <a:off x="2662934" y="4431310"/>
            <a:ext cx="575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7427E25C-67F5-4474-BCB1-087490350EF1}"/>
              </a:ext>
            </a:extLst>
          </p:cNvPr>
          <p:cNvSpPr txBox="1"/>
          <p:nvPr/>
        </p:nvSpPr>
        <p:spPr>
          <a:xfrm>
            <a:off x="3731066" y="4431310"/>
            <a:ext cx="30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3801B385-7774-45DB-A8C6-46222F8A71F3}"/>
              </a:ext>
            </a:extLst>
          </p:cNvPr>
          <p:cNvSpPr txBox="1"/>
          <p:nvPr/>
        </p:nvSpPr>
        <p:spPr>
          <a:xfrm>
            <a:off x="5307625" y="4431309"/>
            <a:ext cx="30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5A4163D1-394A-4055-A281-D117DAA39654}"/>
              </a:ext>
            </a:extLst>
          </p:cNvPr>
          <p:cNvSpPr txBox="1"/>
          <p:nvPr/>
        </p:nvSpPr>
        <p:spPr>
          <a:xfrm>
            <a:off x="6931140" y="4414288"/>
            <a:ext cx="30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B937BD0-50E2-450D-8C1F-28EE5639BEDE}"/>
              </a:ext>
            </a:extLst>
          </p:cNvPr>
          <p:cNvSpPr txBox="1"/>
          <p:nvPr/>
        </p:nvSpPr>
        <p:spPr>
          <a:xfrm>
            <a:off x="6134179" y="4419032"/>
            <a:ext cx="30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C05360E1-C828-41CD-B4A6-C0B1FE6F0721}"/>
              </a:ext>
            </a:extLst>
          </p:cNvPr>
          <p:cNvSpPr txBox="1"/>
          <p:nvPr/>
        </p:nvSpPr>
        <p:spPr>
          <a:xfrm>
            <a:off x="4514208" y="4431309"/>
            <a:ext cx="30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B81D2415-914B-40DF-8CBC-861846159859}"/>
              </a:ext>
            </a:extLst>
          </p:cNvPr>
          <p:cNvSpPr txBox="1"/>
          <p:nvPr/>
        </p:nvSpPr>
        <p:spPr>
          <a:xfrm>
            <a:off x="6134178" y="4106510"/>
            <a:ext cx="30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65F67B34-93CF-40B4-8B15-342941D4B488}"/>
              </a:ext>
            </a:extLst>
          </p:cNvPr>
          <p:cNvSpPr txBox="1"/>
          <p:nvPr/>
        </p:nvSpPr>
        <p:spPr>
          <a:xfrm>
            <a:off x="4524632" y="4114129"/>
            <a:ext cx="30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06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0E6F1D1-F198-4F65-8E68-31DB9031AE60}"/>
              </a:ext>
            </a:extLst>
          </p:cNvPr>
          <p:cNvSpPr/>
          <p:nvPr/>
        </p:nvSpPr>
        <p:spPr>
          <a:xfrm>
            <a:off x="3226073" y="4405976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553D50-10BA-45A8-9864-648F39C0AF83}"/>
              </a:ext>
            </a:extLst>
          </p:cNvPr>
          <p:cNvSpPr/>
          <p:nvPr/>
        </p:nvSpPr>
        <p:spPr>
          <a:xfrm>
            <a:off x="3670949" y="4405976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2355B4-D15A-4E78-8092-537C067EE583}"/>
              </a:ext>
            </a:extLst>
          </p:cNvPr>
          <p:cNvSpPr/>
          <p:nvPr/>
        </p:nvSpPr>
        <p:spPr>
          <a:xfrm>
            <a:off x="4115826" y="4405976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7AEF5F-BB44-475A-985F-5C8790569A90}"/>
              </a:ext>
            </a:extLst>
          </p:cNvPr>
          <p:cNvSpPr/>
          <p:nvPr/>
        </p:nvSpPr>
        <p:spPr>
          <a:xfrm>
            <a:off x="4831171" y="4405976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7AD894-93EB-4C2D-9BD1-DC1130CED2B7}"/>
              </a:ext>
            </a:extLst>
          </p:cNvPr>
          <p:cNvSpPr/>
          <p:nvPr/>
        </p:nvSpPr>
        <p:spPr>
          <a:xfrm>
            <a:off x="5276047" y="4405976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31A2EF6-1275-4E43-A2EF-70D6FD23998B}"/>
              </a:ext>
            </a:extLst>
          </p:cNvPr>
          <p:cNvSpPr/>
          <p:nvPr/>
        </p:nvSpPr>
        <p:spPr>
          <a:xfrm>
            <a:off x="5720924" y="4405976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F6D4C47-78FB-49B3-B01A-7B18A26D56F1}"/>
              </a:ext>
            </a:extLst>
          </p:cNvPr>
          <p:cNvSpPr/>
          <p:nvPr/>
        </p:nvSpPr>
        <p:spPr>
          <a:xfrm>
            <a:off x="6848795" y="4405976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F2A750F-8541-4B23-B2D8-94E0D68158ED}"/>
              </a:ext>
            </a:extLst>
          </p:cNvPr>
          <p:cNvSpPr/>
          <p:nvPr/>
        </p:nvSpPr>
        <p:spPr>
          <a:xfrm>
            <a:off x="7293671" y="4405976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97A03A6-8AE0-4BE9-BCE6-0361A517EB6A}"/>
              </a:ext>
            </a:extLst>
          </p:cNvPr>
          <p:cNvSpPr/>
          <p:nvPr/>
        </p:nvSpPr>
        <p:spPr>
          <a:xfrm>
            <a:off x="7738547" y="4405976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箭头: 左 47">
            <a:extLst>
              <a:ext uri="{FF2B5EF4-FFF2-40B4-BE49-F238E27FC236}">
                <a16:creationId xmlns:a16="http://schemas.microsoft.com/office/drawing/2014/main" id="{E1022029-1DE9-4543-AAEB-6E3BBB3DBE1F}"/>
              </a:ext>
            </a:extLst>
          </p:cNvPr>
          <p:cNvSpPr/>
          <p:nvPr/>
        </p:nvSpPr>
        <p:spPr>
          <a:xfrm>
            <a:off x="8117704" y="4794636"/>
            <a:ext cx="993913" cy="362778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Entrance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DF66D68-E95B-4BA3-A32A-DBE9EDB4AED7}"/>
              </a:ext>
            </a:extLst>
          </p:cNvPr>
          <p:cNvSpPr/>
          <p:nvPr/>
        </p:nvSpPr>
        <p:spPr>
          <a:xfrm>
            <a:off x="3226073" y="3837704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C3F0398-10D1-4FE5-B73C-114D89862A6A}"/>
              </a:ext>
            </a:extLst>
          </p:cNvPr>
          <p:cNvSpPr/>
          <p:nvPr/>
        </p:nvSpPr>
        <p:spPr>
          <a:xfrm>
            <a:off x="3670949" y="3837704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9F48D7C-09D4-48EE-9666-D53DFD458A88}"/>
              </a:ext>
            </a:extLst>
          </p:cNvPr>
          <p:cNvSpPr/>
          <p:nvPr/>
        </p:nvSpPr>
        <p:spPr>
          <a:xfrm>
            <a:off x="4115826" y="3837704"/>
            <a:ext cx="379157" cy="38866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9EBDB33-B5D5-4DF6-B1C8-5E006FAEF20B}"/>
              </a:ext>
            </a:extLst>
          </p:cNvPr>
          <p:cNvSpPr/>
          <p:nvPr/>
        </p:nvSpPr>
        <p:spPr>
          <a:xfrm>
            <a:off x="4831171" y="3837704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F47D592-33F0-4108-9E6B-FF588AC6259C}"/>
              </a:ext>
            </a:extLst>
          </p:cNvPr>
          <p:cNvSpPr/>
          <p:nvPr/>
        </p:nvSpPr>
        <p:spPr>
          <a:xfrm>
            <a:off x="5276047" y="3837704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74256B9-7D0C-499F-A4A4-DA215F18D377}"/>
              </a:ext>
            </a:extLst>
          </p:cNvPr>
          <p:cNvSpPr/>
          <p:nvPr/>
        </p:nvSpPr>
        <p:spPr>
          <a:xfrm>
            <a:off x="5720924" y="3837704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DF5BA1D-1715-4516-B7F3-F618142B41B9}"/>
              </a:ext>
            </a:extLst>
          </p:cNvPr>
          <p:cNvSpPr/>
          <p:nvPr/>
        </p:nvSpPr>
        <p:spPr>
          <a:xfrm>
            <a:off x="6848795" y="3837704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B261E42-7F5D-4B90-8B0A-72FB4D4CF462}"/>
              </a:ext>
            </a:extLst>
          </p:cNvPr>
          <p:cNvSpPr/>
          <p:nvPr/>
        </p:nvSpPr>
        <p:spPr>
          <a:xfrm>
            <a:off x="7293671" y="3837704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5D84873-99C8-4262-A75A-F178BEB41ADB}"/>
              </a:ext>
            </a:extLst>
          </p:cNvPr>
          <p:cNvSpPr/>
          <p:nvPr/>
        </p:nvSpPr>
        <p:spPr>
          <a:xfrm>
            <a:off x="7738547" y="3837704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378C9C2-63FE-4A2B-A7D7-2EAF1527ABD1}"/>
              </a:ext>
            </a:extLst>
          </p:cNvPr>
          <p:cNvSpPr/>
          <p:nvPr/>
        </p:nvSpPr>
        <p:spPr>
          <a:xfrm>
            <a:off x="3226073" y="3264137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18C5D19-17CE-450C-A739-C340BE8A0B5F}"/>
              </a:ext>
            </a:extLst>
          </p:cNvPr>
          <p:cNvSpPr/>
          <p:nvPr/>
        </p:nvSpPr>
        <p:spPr>
          <a:xfrm>
            <a:off x="3670949" y="3264137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711127F-2DEF-4DA4-8B25-A1545E67B79D}"/>
              </a:ext>
            </a:extLst>
          </p:cNvPr>
          <p:cNvSpPr/>
          <p:nvPr/>
        </p:nvSpPr>
        <p:spPr>
          <a:xfrm>
            <a:off x="4115826" y="3264137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272380F-30C6-4837-A3F9-C7F2F051EE70}"/>
              </a:ext>
            </a:extLst>
          </p:cNvPr>
          <p:cNvSpPr/>
          <p:nvPr/>
        </p:nvSpPr>
        <p:spPr>
          <a:xfrm>
            <a:off x="4831171" y="3264137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1441152-C0EA-45C3-BF90-F6CC5E963A05}"/>
              </a:ext>
            </a:extLst>
          </p:cNvPr>
          <p:cNvSpPr/>
          <p:nvPr/>
        </p:nvSpPr>
        <p:spPr>
          <a:xfrm>
            <a:off x="5276047" y="3264137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260ACD2-A6B9-416E-BF04-6396957DA78A}"/>
              </a:ext>
            </a:extLst>
          </p:cNvPr>
          <p:cNvSpPr/>
          <p:nvPr/>
        </p:nvSpPr>
        <p:spPr>
          <a:xfrm>
            <a:off x="5720924" y="3264137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26DD279-AA0E-476D-B52C-718E661E95D4}"/>
              </a:ext>
            </a:extLst>
          </p:cNvPr>
          <p:cNvSpPr/>
          <p:nvPr/>
        </p:nvSpPr>
        <p:spPr>
          <a:xfrm>
            <a:off x="6848795" y="3264137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5D78F65-7766-4C05-AEC2-2EA097127FCF}"/>
              </a:ext>
            </a:extLst>
          </p:cNvPr>
          <p:cNvSpPr/>
          <p:nvPr/>
        </p:nvSpPr>
        <p:spPr>
          <a:xfrm>
            <a:off x="7293671" y="3264137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9CAA03B-7E4B-4076-A321-F922C7A6251D}"/>
              </a:ext>
            </a:extLst>
          </p:cNvPr>
          <p:cNvSpPr/>
          <p:nvPr/>
        </p:nvSpPr>
        <p:spPr>
          <a:xfrm>
            <a:off x="7738547" y="3264137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07B1DD5-129A-4EE2-8663-E19D6B21E438}"/>
              </a:ext>
            </a:extLst>
          </p:cNvPr>
          <p:cNvSpPr txBox="1"/>
          <p:nvPr/>
        </p:nvSpPr>
        <p:spPr>
          <a:xfrm>
            <a:off x="5400098" y="567681"/>
            <a:ext cx="575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E5BAA4B-DC7B-4E72-ADA9-56565DEE47A8}"/>
              </a:ext>
            </a:extLst>
          </p:cNvPr>
          <p:cNvSpPr txBox="1"/>
          <p:nvPr/>
        </p:nvSpPr>
        <p:spPr>
          <a:xfrm>
            <a:off x="5355335" y="5157414"/>
            <a:ext cx="641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BOW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A855E50-4C03-4E60-9FE7-F5A6BA1D443F}"/>
              </a:ext>
            </a:extLst>
          </p:cNvPr>
          <p:cNvSpPr txBox="1"/>
          <p:nvPr/>
        </p:nvSpPr>
        <p:spPr>
          <a:xfrm rot="16200000">
            <a:off x="3504204" y="1404981"/>
            <a:ext cx="641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C9CCA8B-9F6F-4A05-8B41-1C50EEB594E5}"/>
              </a:ext>
            </a:extLst>
          </p:cNvPr>
          <p:cNvSpPr txBox="1"/>
          <p:nvPr/>
        </p:nvSpPr>
        <p:spPr>
          <a:xfrm rot="16200000">
            <a:off x="5328263" y="1404978"/>
            <a:ext cx="641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FE0BC59-8338-481A-9645-0D32EA2C6FDE}"/>
              </a:ext>
            </a:extLst>
          </p:cNvPr>
          <p:cNvSpPr txBox="1"/>
          <p:nvPr/>
        </p:nvSpPr>
        <p:spPr>
          <a:xfrm rot="16200000">
            <a:off x="7098650" y="1404978"/>
            <a:ext cx="641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42900D07-E2D4-4C76-8A4E-98DEC07EDED5}"/>
              </a:ext>
            </a:extLst>
          </p:cNvPr>
          <p:cNvSpPr/>
          <p:nvPr/>
        </p:nvSpPr>
        <p:spPr>
          <a:xfrm>
            <a:off x="3226074" y="930459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CD400C3-06EC-4201-BE47-CA218FFCB54C}"/>
              </a:ext>
            </a:extLst>
          </p:cNvPr>
          <p:cNvSpPr/>
          <p:nvPr/>
        </p:nvSpPr>
        <p:spPr>
          <a:xfrm>
            <a:off x="3670950" y="930459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BA78643-A468-46CC-911A-54F64A50B792}"/>
              </a:ext>
            </a:extLst>
          </p:cNvPr>
          <p:cNvSpPr/>
          <p:nvPr/>
        </p:nvSpPr>
        <p:spPr>
          <a:xfrm>
            <a:off x="4115827" y="930459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65AE686D-0B9B-463B-A4C5-B25D88C59734}"/>
              </a:ext>
            </a:extLst>
          </p:cNvPr>
          <p:cNvSpPr/>
          <p:nvPr/>
        </p:nvSpPr>
        <p:spPr>
          <a:xfrm>
            <a:off x="4831172" y="930459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5486A6B-ABF2-4790-8F4C-A0A22BF06D23}"/>
              </a:ext>
            </a:extLst>
          </p:cNvPr>
          <p:cNvSpPr/>
          <p:nvPr/>
        </p:nvSpPr>
        <p:spPr>
          <a:xfrm>
            <a:off x="5276048" y="930459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9AB68C69-C08F-48C3-AC17-7DBD419AD6C4}"/>
              </a:ext>
            </a:extLst>
          </p:cNvPr>
          <p:cNvSpPr/>
          <p:nvPr/>
        </p:nvSpPr>
        <p:spPr>
          <a:xfrm>
            <a:off x="5720925" y="930459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60ED2BC8-59E7-4960-8CBB-E47F49C0105A}"/>
              </a:ext>
            </a:extLst>
          </p:cNvPr>
          <p:cNvSpPr/>
          <p:nvPr/>
        </p:nvSpPr>
        <p:spPr>
          <a:xfrm>
            <a:off x="6848796" y="930459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200297F-4E8A-48CC-8658-D7F78D6EBC3F}"/>
              </a:ext>
            </a:extLst>
          </p:cNvPr>
          <p:cNvSpPr/>
          <p:nvPr/>
        </p:nvSpPr>
        <p:spPr>
          <a:xfrm>
            <a:off x="7293672" y="930459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B4CFB23F-A0D9-43A6-B073-2D314E10B7A8}"/>
              </a:ext>
            </a:extLst>
          </p:cNvPr>
          <p:cNvSpPr/>
          <p:nvPr/>
        </p:nvSpPr>
        <p:spPr>
          <a:xfrm>
            <a:off x="7738548" y="930459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6FCE4793-2052-4454-B3C9-02E7BA87A591}"/>
              </a:ext>
            </a:extLst>
          </p:cNvPr>
          <p:cNvSpPr/>
          <p:nvPr/>
        </p:nvSpPr>
        <p:spPr>
          <a:xfrm>
            <a:off x="6165801" y="930459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6136DB5E-13AE-499B-8B98-EEDFCCACEB3C}"/>
              </a:ext>
            </a:extLst>
          </p:cNvPr>
          <p:cNvSpPr/>
          <p:nvPr/>
        </p:nvSpPr>
        <p:spPr>
          <a:xfrm>
            <a:off x="6175062" y="3264137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945D4E66-DFEF-45D4-B8FF-56AA59C792B1}"/>
              </a:ext>
            </a:extLst>
          </p:cNvPr>
          <p:cNvSpPr/>
          <p:nvPr/>
        </p:nvSpPr>
        <p:spPr>
          <a:xfrm>
            <a:off x="6177696" y="3837704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8A011DC8-B565-4A82-8D55-B001283EE563}"/>
              </a:ext>
            </a:extLst>
          </p:cNvPr>
          <p:cNvSpPr/>
          <p:nvPr/>
        </p:nvSpPr>
        <p:spPr>
          <a:xfrm>
            <a:off x="6175062" y="4405976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9C7B45A4-8C44-4412-8727-1F874ACF89B5}"/>
              </a:ext>
            </a:extLst>
          </p:cNvPr>
          <p:cNvSpPr/>
          <p:nvPr/>
        </p:nvSpPr>
        <p:spPr>
          <a:xfrm>
            <a:off x="3226073" y="2698010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B414C263-E68C-4469-9BE4-7A516BE358A7}"/>
              </a:ext>
            </a:extLst>
          </p:cNvPr>
          <p:cNvSpPr/>
          <p:nvPr/>
        </p:nvSpPr>
        <p:spPr>
          <a:xfrm>
            <a:off x="3670949" y="2698010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0E96D2B-4371-4238-BBA2-3D28680FFAD2}"/>
              </a:ext>
            </a:extLst>
          </p:cNvPr>
          <p:cNvSpPr/>
          <p:nvPr/>
        </p:nvSpPr>
        <p:spPr>
          <a:xfrm>
            <a:off x="4115826" y="2698010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CC04ECB2-4388-4A3C-9BA8-A66F81904182}"/>
              </a:ext>
            </a:extLst>
          </p:cNvPr>
          <p:cNvSpPr/>
          <p:nvPr/>
        </p:nvSpPr>
        <p:spPr>
          <a:xfrm>
            <a:off x="4831171" y="2698010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E55B739A-4695-44BE-BBD2-CD21CD38C483}"/>
              </a:ext>
            </a:extLst>
          </p:cNvPr>
          <p:cNvSpPr/>
          <p:nvPr/>
        </p:nvSpPr>
        <p:spPr>
          <a:xfrm>
            <a:off x="5276047" y="2698010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B3792990-FEBB-42C2-8462-9AA7739FAAF7}"/>
              </a:ext>
            </a:extLst>
          </p:cNvPr>
          <p:cNvSpPr/>
          <p:nvPr/>
        </p:nvSpPr>
        <p:spPr>
          <a:xfrm>
            <a:off x="5720924" y="2698010"/>
            <a:ext cx="379157" cy="38866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56050398-0D73-4C2F-AF03-0B1F9BDE5E89}"/>
              </a:ext>
            </a:extLst>
          </p:cNvPr>
          <p:cNvSpPr/>
          <p:nvPr/>
        </p:nvSpPr>
        <p:spPr>
          <a:xfrm>
            <a:off x="6848795" y="2698010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2366F16C-09BB-467D-8A9A-D3CF4B9B71A9}"/>
              </a:ext>
            </a:extLst>
          </p:cNvPr>
          <p:cNvSpPr/>
          <p:nvPr/>
        </p:nvSpPr>
        <p:spPr>
          <a:xfrm>
            <a:off x="7293671" y="2698010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0AB279F5-1A06-4915-AF1D-D20E9FAEFB93}"/>
              </a:ext>
            </a:extLst>
          </p:cNvPr>
          <p:cNvSpPr/>
          <p:nvPr/>
        </p:nvSpPr>
        <p:spPr>
          <a:xfrm>
            <a:off x="7738547" y="2698010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5F8B8AE6-D7A9-4038-B575-ACBA8DD7A2AF}"/>
              </a:ext>
            </a:extLst>
          </p:cNvPr>
          <p:cNvSpPr/>
          <p:nvPr/>
        </p:nvSpPr>
        <p:spPr>
          <a:xfrm>
            <a:off x="6175062" y="2698010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D4DB725F-EAA6-49A2-8A68-15B9BC47B28F}"/>
              </a:ext>
            </a:extLst>
          </p:cNvPr>
          <p:cNvSpPr/>
          <p:nvPr/>
        </p:nvSpPr>
        <p:spPr>
          <a:xfrm>
            <a:off x="3226073" y="2131883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85BF824D-A29D-44E6-BA74-E6BA6E4347B8}"/>
              </a:ext>
            </a:extLst>
          </p:cNvPr>
          <p:cNvSpPr/>
          <p:nvPr/>
        </p:nvSpPr>
        <p:spPr>
          <a:xfrm>
            <a:off x="3670949" y="2131883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DE51F8C1-70C8-4B93-8B37-6BBC73BDA80E}"/>
              </a:ext>
            </a:extLst>
          </p:cNvPr>
          <p:cNvSpPr/>
          <p:nvPr/>
        </p:nvSpPr>
        <p:spPr>
          <a:xfrm>
            <a:off x="4115826" y="2131883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6834B1ED-8E03-4883-9432-14DEECE80A62}"/>
              </a:ext>
            </a:extLst>
          </p:cNvPr>
          <p:cNvSpPr/>
          <p:nvPr/>
        </p:nvSpPr>
        <p:spPr>
          <a:xfrm>
            <a:off x="4831171" y="2131883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0FDCCA0-7F12-4CE3-9850-5EE16CBC9D6C}"/>
              </a:ext>
            </a:extLst>
          </p:cNvPr>
          <p:cNvSpPr/>
          <p:nvPr/>
        </p:nvSpPr>
        <p:spPr>
          <a:xfrm>
            <a:off x="5276047" y="2131883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2AB74E81-5A1D-4A31-B77A-F17CFFF93887}"/>
              </a:ext>
            </a:extLst>
          </p:cNvPr>
          <p:cNvSpPr/>
          <p:nvPr/>
        </p:nvSpPr>
        <p:spPr>
          <a:xfrm>
            <a:off x="5720924" y="2131883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959353CA-6BE0-44D9-9971-2FAB5E38C4A1}"/>
              </a:ext>
            </a:extLst>
          </p:cNvPr>
          <p:cNvSpPr/>
          <p:nvPr/>
        </p:nvSpPr>
        <p:spPr>
          <a:xfrm>
            <a:off x="6848795" y="2131883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21724A7A-46BB-45CA-A8E2-65DB2EFFD404}"/>
              </a:ext>
            </a:extLst>
          </p:cNvPr>
          <p:cNvSpPr/>
          <p:nvPr/>
        </p:nvSpPr>
        <p:spPr>
          <a:xfrm>
            <a:off x="7293671" y="2131883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0F333A4-A324-48C6-B861-B6ECA6E63F38}"/>
              </a:ext>
            </a:extLst>
          </p:cNvPr>
          <p:cNvSpPr/>
          <p:nvPr/>
        </p:nvSpPr>
        <p:spPr>
          <a:xfrm>
            <a:off x="7738547" y="2131883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6CA66528-E068-431A-A2B8-009247A9094E}"/>
              </a:ext>
            </a:extLst>
          </p:cNvPr>
          <p:cNvSpPr/>
          <p:nvPr/>
        </p:nvSpPr>
        <p:spPr>
          <a:xfrm>
            <a:off x="6175062" y="2131883"/>
            <a:ext cx="379157" cy="38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43CB155-12F9-4D88-B907-50047F51F09B}"/>
              </a:ext>
            </a:extLst>
          </p:cNvPr>
          <p:cNvCxnSpPr/>
          <p:nvPr/>
        </p:nvCxnSpPr>
        <p:spPr>
          <a:xfrm flipV="1">
            <a:off x="6699380" y="2904931"/>
            <a:ext cx="0" cy="20735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4CBF163-EE25-482F-8A2C-3DC735D446E6}"/>
              </a:ext>
            </a:extLst>
          </p:cNvPr>
          <p:cNvCxnSpPr>
            <a:endCxn id="110" idx="3"/>
          </p:cNvCxnSpPr>
          <p:nvPr/>
        </p:nvCxnSpPr>
        <p:spPr>
          <a:xfrm flipH="1" flipV="1">
            <a:off x="6100081" y="2892340"/>
            <a:ext cx="593078" cy="1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3DF386D-9A3D-4BCC-9D2E-C425FEB45F0B}"/>
              </a:ext>
            </a:extLst>
          </p:cNvPr>
          <p:cNvCxnSpPr>
            <a:cxnSpLocks/>
          </p:cNvCxnSpPr>
          <p:nvPr/>
        </p:nvCxnSpPr>
        <p:spPr>
          <a:xfrm flipH="1" flipV="1">
            <a:off x="4683967" y="4972150"/>
            <a:ext cx="2059733" cy="40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78A614D-8F2D-45B2-900D-9DB2B9A0B774}"/>
              </a:ext>
            </a:extLst>
          </p:cNvPr>
          <p:cNvCxnSpPr/>
          <p:nvPr/>
        </p:nvCxnSpPr>
        <p:spPr>
          <a:xfrm flipV="1">
            <a:off x="4683967" y="4037045"/>
            <a:ext cx="0" cy="9455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F493C02-0212-4A06-9246-45B0D636E646}"/>
              </a:ext>
            </a:extLst>
          </p:cNvPr>
          <p:cNvCxnSpPr>
            <a:cxnSpLocks/>
            <a:endCxn id="52" idx="3"/>
          </p:cNvCxnSpPr>
          <p:nvPr/>
        </p:nvCxnSpPr>
        <p:spPr>
          <a:xfrm flipH="1" flipV="1">
            <a:off x="4494983" y="4032034"/>
            <a:ext cx="188984" cy="50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A45382E-5817-4A0D-A517-33FF1B466F5B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6693159" y="4976025"/>
            <a:ext cx="142454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577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2414</TotalTime>
  <Words>38</Words>
  <Application>Microsoft Office PowerPoint</Application>
  <PresentationFormat>宽屏</PresentationFormat>
  <Paragraphs>38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宇轩 应</dc:creator>
  <cp:lastModifiedBy>宇轩 应</cp:lastModifiedBy>
  <cp:revision>56</cp:revision>
  <dcterms:created xsi:type="dcterms:W3CDTF">2022-03-09T15:25:19Z</dcterms:created>
  <dcterms:modified xsi:type="dcterms:W3CDTF">2022-03-12T02:26:16Z</dcterms:modified>
</cp:coreProperties>
</file>