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56F5-1385-471C-A601-3BB14EE5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5FC76-9B12-4A0B-B099-843C12B3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F55D7-C0FE-4C91-9357-9E067A7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EE28B-9A86-45C7-A48D-3E19BD1A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D1D9F-0E32-4F32-A7D2-0AA8E04B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6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70EF-76D0-4FDD-825D-282FCE0D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AD611A-9901-47EC-B07E-8E293B03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1ACA8-4388-4F94-8D74-3A9752B9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D5A36-ABE1-4FA5-B2A8-3C181837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F87A4-F30F-43C6-8368-C32B20A3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99DD1-4EE5-4F71-9C97-1CA222F3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97396-CE93-48E1-B929-FD8AFE65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24814-C523-4176-BA22-D8CE6DC6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54200-C4E7-4174-9899-E5134A6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66EC-4F63-4245-AE07-2BD9E11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0A6A-2DBA-49D7-B891-CA3D24AD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A5D26-36B0-4779-9B2A-BF36AC67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E9A9-70E2-49EE-B042-CFD4041F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37D89-DBFA-4537-B9AE-2AD817F6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86028-C677-4700-8838-AB507D20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1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549F5-D779-40CA-9912-57307694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DE1D8-8602-41AA-9E17-1AE5F829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3B38F-E7B0-4730-B7DD-C0FFC9C8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5285D-D397-47F1-BE86-B4CD3287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A49B6-281C-41CF-ABB2-31E5CAC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3751-D0BC-43F7-8105-A38A8223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3288-4B1B-4075-B38C-9128C406F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DF296-6AFD-4D6A-862E-4F8DE893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89820-D7FD-4A64-9CAF-8D21709A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177F6-7706-4208-BD06-EA3A97B7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AF0C2-EF70-4309-8186-988965D5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CE37F-32CA-4673-84CF-CA5D9957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27B56-0738-4B84-9906-ADF3115D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7286D-2ADA-41C7-8E59-4D4E92BA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86E8A-2CE8-4779-831F-D9625D332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1FFDAF-B7A0-4E0E-8DAE-673A50E7B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FA990-5CFE-4D12-AE2C-AAED494D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F5E5B3-19D4-480B-8D75-9F22BBF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51368-A873-4535-B37C-1C8344E2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8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7A47-6214-4867-B237-4A986191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E4648-2C06-48EC-8F7F-DA2B4875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EB368-576A-4835-BD1D-5CC1A555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9E2F61-DBB7-4209-9B39-17D74F2C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DAC242-E078-4D10-AE9E-D419E4A7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7DE2-21B6-4789-8FBD-A84052D9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D8ECD-00DF-4ECD-BF3F-62F87B3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D42D-2588-4E9C-90A1-896E4EF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A007-3357-473C-BF01-7AE68463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B3BE6-DDCD-44D9-B897-9CA83FE4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96453-5908-4D32-BC4C-639F0775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86F09-3CAE-4E41-A681-D74402C3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DE900-8549-4298-A8B3-3139DCCD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FE0A-4DDE-44DD-9477-C9E3AD6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DF132-DBCC-455B-8CFA-850508F09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599AB-710A-4A88-91C1-F840CD8D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3351F-2536-4FB6-A5EE-F5FDE0C9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314E9-ADA7-4DD4-9D3F-E871538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997C8-F802-4616-B6C3-072761D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844F9F-EB09-4673-BBB0-3CD7D0DB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B5327-B57A-421F-A685-08D9F361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E2C7D-2A18-48AA-9062-2F6B2B7B8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C515-C5D0-43A8-A1B3-F8B72689A2C7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68696-2723-4C0E-ABDA-7EB331C27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545A6-DE1E-4774-AE50-204D61540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BE3B-4C34-45F7-99A8-9AB34F78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D07D54-F1D4-4DEA-8B0A-4F5B277A7E9F}"/>
                  </a:ext>
                </a:extLst>
              </p:cNvPr>
              <p:cNvSpPr/>
              <p:nvPr/>
            </p:nvSpPr>
            <p:spPr>
              <a:xfrm>
                <a:off x="1351051" y="1366463"/>
                <a:ext cx="2238057" cy="11686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D07D54-F1D4-4DEA-8B0A-4F5B277A7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51" y="1366463"/>
                <a:ext cx="2238057" cy="116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85EDBA-2E88-462E-9D1E-823117B41F6C}"/>
                  </a:ext>
                </a:extLst>
              </p:cNvPr>
              <p:cNvSpPr/>
              <p:nvPr/>
            </p:nvSpPr>
            <p:spPr>
              <a:xfrm>
                <a:off x="1351051" y="2535146"/>
                <a:ext cx="2238058" cy="11686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85EDBA-2E88-462E-9D1E-823117B41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51" y="2535146"/>
                <a:ext cx="2238058" cy="116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556898A-BC63-4358-B139-C4D4E4BF6426}"/>
                  </a:ext>
                </a:extLst>
              </p:cNvPr>
              <p:cNvSpPr/>
              <p:nvPr/>
            </p:nvSpPr>
            <p:spPr>
              <a:xfrm>
                <a:off x="5693599" y="1796429"/>
                <a:ext cx="2623331" cy="14774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556898A-BC63-4358-B139-C4D4E4BF6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99" y="1796429"/>
                <a:ext cx="2623331" cy="1477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18209C-5BFA-4495-9C33-48ADC876778A}"/>
                  </a:ext>
                </a:extLst>
              </p:cNvPr>
              <p:cNvSpPr txBox="1"/>
              <p:nvPr/>
            </p:nvSpPr>
            <p:spPr>
              <a:xfrm>
                <a:off x="3877213" y="2659243"/>
                <a:ext cx="1579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18209C-5BFA-4495-9C33-48ADC876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13" y="2659243"/>
                <a:ext cx="157965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0D7485-305E-4A1E-B29D-B1D1D401F264}"/>
                  </a:ext>
                </a:extLst>
              </p:cNvPr>
              <p:cNvSpPr txBox="1"/>
              <p:nvPr/>
            </p:nvSpPr>
            <p:spPr>
              <a:xfrm>
                <a:off x="3877213" y="1490561"/>
                <a:ext cx="1528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0D7485-305E-4A1E-B29D-B1D1D401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13" y="1490561"/>
                <a:ext cx="1528279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E57D86-BCEB-4AA2-94E1-01E0E0D09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89108" y="1950804"/>
            <a:ext cx="2104490" cy="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C1A8B5-1E97-4BCA-B2D7-059F8687CF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89109" y="3119488"/>
            <a:ext cx="210448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7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D07D54-F1D4-4DEA-8B0A-4F5B277A7E9F}"/>
                  </a:ext>
                </a:extLst>
              </p:cNvPr>
              <p:cNvSpPr/>
              <p:nvPr/>
            </p:nvSpPr>
            <p:spPr>
              <a:xfrm>
                <a:off x="3961160" y="3914449"/>
                <a:ext cx="1839075" cy="8681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D07D54-F1D4-4DEA-8B0A-4F5B277A7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60" y="3914449"/>
                <a:ext cx="1839075" cy="868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85EDBA-2E88-462E-9D1E-823117B41F6C}"/>
                  </a:ext>
                </a:extLst>
              </p:cNvPr>
              <p:cNvSpPr/>
              <p:nvPr/>
            </p:nvSpPr>
            <p:spPr>
              <a:xfrm>
                <a:off x="5800235" y="3914448"/>
                <a:ext cx="1839075" cy="868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85EDBA-2E88-462E-9D1E-823117B41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35" y="3914448"/>
                <a:ext cx="1839075" cy="868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39F4F0B-6942-484A-B9C9-8A4EEE44E96E}"/>
              </a:ext>
            </a:extLst>
          </p:cNvPr>
          <p:cNvSpPr/>
          <p:nvPr/>
        </p:nvSpPr>
        <p:spPr>
          <a:xfrm>
            <a:off x="7639309" y="3914448"/>
            <a:ext cx="1839075" cy="8681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EA1221-815C-4136-91C1-98BF2114CAB6}"/>
              </a:ext>
            </a:extLst>
          </p:cNvPr>
          <p:cNvCxnSpPr>
            <a:cxnSpLocks/>
          </p:cNvCxnSpPr>
          <p:nvPr/>
        </p:nvCxnSpPr>
        <p:spPr>
          <a:xfrm flipV="1">
            <a:off x="3961160" y="3678148"/>
            <a:ext cx="0" cy="2363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53BD34-AE64-4676-91C4-B5023B69D178}"/>
              </a:ext>
            </a:extLst>
          </p:cNvPr>
          <p:cNvCxnSpPr>
            <a:cxnSpLocks/>
          </p:cNvCxnSpPr>
          <p:nvPr/>
        </p:nvCxnSpPr>
        <p:spPr>
          <a:xfrm flipV="1">
            <a:off x="5798050" y="3678148"/>
            <a:ext cx="0" cy="2363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E37357-C062-4DBC-A2EF-CF4478795E9C}"/>
              </a:ext>
            </a:extLst>
          </p:cNvPr>
          <p:cNvCxnSpPr>
            <a:cxnSpLocks/>
          </p:cNvCxnSpPr>
          <p:nvPr/>
        </p:nvCxnSpPr>
        <p:spPr>
          <a:xfrm flipV="1">
            <a:off x="7633699" y="3678148"/>
            <a:ext cx="0" cy="2363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68109-DABB-4216-A196-0B9AFBB357B3}"/>
              </a:ext>
            </a:extLst>
          </p:cNvPr>
          <p:cNvSpPr txBox="1"/>
          <p:nvPr/>
        </p:nvSpPr>
        <p:spPr>
          <a:xfrm>
            <a:off x="3291746" y="3308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潜伏期结束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7C4F94-1DB5-4C7E-91E1-F0CBC21C271B}"/>
              </a:ext>
            </a:extLst>
          </p:cNvPr>
          <p:cNvSpPr txBox="1"/>
          <p:nvPr/>
        </p:nvSpPr>
        <p:spPr>
          <a:xfrm>
            <a:off x="5009795" y="3308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核酸检测阳性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29BE12-4847-4CED-9E64-92A853A78548}"/>
              </a:ext>
            </a:extLst>
          </p:cNvPr>
          <p:cNvSpPr txBox="1"/>
          <p:nvPr/>
        </p:nvSpPr>
        <p:spPr>
          <a:xfrm>
            <a:off x="7310533" y="3308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8C3859-B9F5-4FF5-9CCF-E2FD6947A9E2}"/>
                  </a:ext>
                </a:extLst>
              </p:cNvPr>
              <p:cNvSpPr/>
              <p:nvPr/>
            </p:nvSpPr>
            <p:spPr>
              <a:xfrm>
                <a:off x="2122086" y="3914449"/>
                <a:ext cx="1839075" cy="868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8C3859-B9F5-4FF5-9CCF-E2FD6947A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86" y="3914449"/>
                <a:ext cx="1839075" cy="868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DABA8FBB-B7B2-4092-B9A8-C2A919AFD91A}"/>
              </a:ext>
            </a:extLst>
          </p:cNvPr>
          <p:cNvSpPr/>
          <p:nvPr/>
        </p:nvSpPr>
        <p:spPr>
          <a:xfrm rot="16200000">
            <a:off x="3824891" y="3079813"/>
            <a:ext cx="270355" cy="3675964"/>
          </a:xfrm>
          <a:prstGeom prst="leftBrace">
            <a:avLst>
              <a:gd name="adj1" fmla="val 93840"/>
              <a:gd name="adj2" fmla="val 5001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AF892C-EBA8-4E6A-A493-DFFAF474C9FA}"/>
              </a:ext>
            </a:extLst>
          </p:cNvPr>
          <p:cNvCxnSpPr>
            <a:cxnSpLocks/>
          </p:cNvCxnSpPr>
          <p:nvPr/>
        </p:nvCxnSpPr>
        <p:spPr>
          <a:xfrm flipV="1">
            <a:off x="2123164" y="3678148"/>
            <a:ext cx="0" cy="2363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285AB4-28A0-403A-AB35-83291DA9FBB9}"/>
              </a:ext>
            </a:extLst>
          </p:cNvPr>
          <p:cNvSpPr txBox="1"/>
          <p:nvPr/>
        </p:nvSpPr>
        <p:spPr>
          <a:xfrm>
            <a:off x="1686930" y="3308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被感染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C6F8128-CB2F-42E7-BAF0-2588890464B9}"/>
                  </a:ext>
                </a:extLst>
              </p:cNvPr>
              <p:cNvSpPr txBox="1"/>
              <p:nvPr/>
            </p:nvSpPr>
            <p:spPr>
              <a:xfrm>
                <a:off x="3736064" y="5052973"/>
                <a:ext cx="448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C6F8128-CB2F-42E7-BAF0-258889046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64" y="5052973"/>
                <a:ext cx="448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2EA725E0-FC62-4A87-B0B3-450D839D13F3}"/>
              </a:ext>
            </a:extLst>
          </p:cNvPr>
          <p:cNvSpPr/>
          <p:nvPr/>
        </p:nvSpPr>
        <p:spPr>
          <a:xfrm>
            <a:off x="285783" y="3914449"/>
            <a:ext cx="1839075" cy="8681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4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宇轩 应</cp:lastModifiedBy>
  <cp:revision>21</cp:revision>
  <dcterms:created xsi:type="dcterms:W3CDTF">2022-05-06T16:14:12Z</dcterms:created>
  <dcterms:modified xsi:type="dcterms:W3CDTF">2022-05-27T16:46:50Z</dcterms:modified>
</cp:coreProperties>
</file>