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50" d="100"/>
          <a:sy n="50" d="100"/>
        </p:scale>
        <p:origin x="-2832" y="-3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B785-7314-41F2-96D0-FA05227180E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5A5-2FC0-4106-9725-AEC3F6310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61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B785-7314-41F2-96D0-FA05227180E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5A5-2FC0-4106-9725-AEC3F6310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00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B785-7314-41F2-96D0-FA05227180E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5A5-2FC0-4106-9725-AEC3F6310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99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B785-7314-41F2-96D0-FA05227180E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5A5-2FC0-4106-9725-AEC3F6310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7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B785-7314-41F2-96D0-FA05227180E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5A5-2FC0-4106-9725-AEC3F6310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2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B785-7314-41F2-96D0-FA05227180E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5A5-2FC0-4106-9725-AEC3F6310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74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B785-7314-41F2-96D0-FA05227180E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5A5-2FC0-4106-9725-AEC3F6310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26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B785-7314-41F2-96D0-FA05227180E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5A5-2FC0-4106-9725-AEC3F6310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2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B785-7314-41F2-96D0-FA05227180E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5A5-2FC0-4106-9725-AEC3F6310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83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B785-7314-41F2-96D0-FA05227180E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5A5-2FC0-4106-9725-AEC3F6310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9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B785-7314-41F2-96D0-FA05227180E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15A5-2FC0-4106-9725-AEC3F6310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3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AB785-7314-41F2-96D0-FA05227180E8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15A5-2FC0-4106-9725-AEC3F6310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3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3" Type="http://schemas.microsoft.com/office/2007/relationships/hdphoto" Target="../media/hdphoto1.wdp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microsoft.com/office/2007/relationships/hdphoto" Target="../media/hdphoto1.wdp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5B469E-BE3F-4FD5-98AD-89FD245B5F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870" y="14570869"/>
            <a:ext cx="11318489" cy="685800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B2858339-F38E-4636-AD42-455F79748866}"/>
              </a:ext>
            </a:extLst>
          </p:cNvPr>
          <p:cNvGrpSpPr/>
          <p:nvPr/>
        </p:nvGrpSpPr>
        <p:grpSpPr>
          <a:xfrm>
            <a:off x="14375322" y="20395605"/>
            <a:ext cx="536236" cy="412552"/>
            <a:chOff x="3160882" y="5735637"/>
            <a:chExt cx="536236" cy="41255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4CB47D7-BD9A-46FC-8F33-734E80D176E2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CB60C90-C848-42E0-BC0F-49EF2639A244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362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CB60C90-C848-42E0-BC0F-49EF2639A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36236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E17D856-C576-4CB4-8428-38427A74C3EB}"/>
              </a:ext>
            </a:extLst>
          </p:cNvPr>
          <p:cNvGrpSpPr/>
          <p:nvPr/>
        </p:nvGrpSpPr>
        <p:grpSpPr>
          <a:xfrm>
            <a:off x="16784694" y="20422493"/>
            <a:ext cx="540404" cy="412552"/>
            <a:chOff x="3160882" y="5735637"/>
            <a:chExt cx="540404" cy="41255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9F921F1-1F26-4CF9-B886-C378940D416A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0558E4C-F887-4FCB-962D-F968917D49E9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404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0558E4C-F887-4FCB-962D-F968917D4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40404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B0927E7-A048-4717-908B-0C806D70AACA}"/>
              </a:ext>
            </a:extLst>
          </p:cNvPr>
          <p:cNvGrpSpPr/>
          <p:nvPr/>
        </p:nvGrpSpPr>
        <p:grpSpPr>
          <a:xfrm>
            <a:off x="19143258" y="20422495"/>
            <a:ext cx="540404" cy="412552"/>
            <a:chOff x="3160882" y="5735637"/>
            <a:chExt cx="540404" cy="41255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789F180-C813-4BF0-8248-BE27B60BC6BB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D914A44-4F64-467E-A58E-BC83BC521DE1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404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D914A44-4F64-467E-A58E-BC83BC521D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4040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56690B-16C5-462E-9385-9180FD88CD31}"/>
              </a:ext>
            </a:extLst>
          </p:cNvPr>
          <p:cNvGrpSpPr/>
          <p:nvPr/>
        </p:nvGrpSpPr>
        <p:grpSpPr>
          <a:xfrm>
            <a:off x="21109931" y="20407981"/>
            <a:ext cx="540404" cy="412552"/>
            <a:chOff x="3160882" y="5735637"/>
            <a:chExt cx="540404" cy="412552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2B13435-F522-46A4-BCC5-2B4B38949EBA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36091249-B9A3-40EE-ADD4-69AFCE7A08B4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404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36091249-B9A3-40EE-ADD4-69AFCE7A08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40404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5B2707F-E77E-44D0-B178-829FF5D36088}"/>
              </a:ext>
            </a:extLst>
          </p:cNvPr>
          <p:cNvGrpSpPr/>
          <p:nvPr/>
        </p:nvGrpSpPr>
        <p:grpSpPr>
          <a:xfrm>
            <a:off x="21988043" y="19029124"/>
            <a:ext cx="540404" cy="412552"/>
            <a:chOff x="3160882" y="5735637"/>
            <a:chExt cx="540404" cy="41255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C90220F-110F-4667-9E1F-231F439BC0FB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A89206C8-2C18-4A4E-8B93-D6411891E7EB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404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A89206C8-2C18-4A4E-8B93-D6411891E7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40404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5F7655C-0279-45A5-B5FF-B25D958910FD}"/>
              </a:ext>
            </a:extLst>
          </p:cNvPr>
          <p:cNvGrpSpPr/>
          <p:nvPr/>
        </p:nvGrpSpPr>
        <p:grpSpPr>
          <a:xfrm>
            <a:off x="18151043" y="19007355"/>
            <a:ext cx="540404" cy="412552"/>
            <a:chOff x="3160882" y="5735637"/>
            <a:chExt cx="491277" cy="412552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4839F21-33C9-4783-BF41-2B491FD708D6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873253E-DF68-47B2-8989-7D251541E5CD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4912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873253E-DF68-47B2-8989-7D251541E5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491277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26832F5-B3F8-4C16-A5D8-AF45DA9F108A}"/>
              </a:ext>
            </a:extLst>
          </p:cNvPr>
          <p:cNvGrpSpPr/>
          <p:nvPr/>
        </p:nvGrpSpPr>
        <p:grpSpPr>
          <a:xfrm>
            <a:off x="12352610" y="19050899"/>
            <a:ext cx="540404" cy="412552"/>
            <a:chOff x="3160882" y="5735637"/>
            <a:chExt cx="491277" cy="412552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529080D-75F0-44C2-9913-70CA53BFADF7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6700E576-34A0-4373-8F23-CF9751D88972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4912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6700E576-34A0-4373-8F23-CF9751D88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491277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AA546A3-0D9E-48F2-AB37-FB012BF5E503}"/>
              </a:ext>
            </a:extLst>
          </p:cNvPr>
          <p:cNvGrpSpPr/>
          <p:nvPr/>
        </p:nvGrpSpPr>
        <p:grpSpPr>
          <a:xfrm>
            <a:off x="17257523" y="18184812"/>
            <a:ext cx="540404" cy="412552"/>
            <a:chOff x="3160882" y="5735637"/>
            <a:chExt cx="491277" cy="41255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FC08105-8D18-472A-8C59-C534A44F6761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AF489723-9CE0-4467-9D98-16B8DB825A15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4912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AF489723-9CE0-4467-9D98-16B8DB825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491277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7D37302-3904-45A7-B93A-9AAF26019BE6}"/>
              </a:ext>
            </a:extLst>
          </p:cNvPr>
          <p:cNvGrpSpPr/>
          <p:nvPr/>
        </p:nvGrpSpPr>
        <p:grpSpPr>
          <a:xfrm>
            <a:off x="19283156" y="18209073"/>
            <a:ext cx="540404" cy="412552"/>
            <a:chOff x="3160884" y="5735637"/>
            <a:chExt cx="491277" cy="41255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84655B00-CB90-43FB-86AA-3E496D95F7F6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E182839B-2704-4137-8383-666202FBE81C}"/>
                    </a:ext>
                  </a:extLst>
                </p:cNvPr>
                <p:cNvSpPr txBox="1"/>
                <p:nvPr/>
              </p:nvSpPr>
              <p:spPr>
                <a:xfrm>
                  <a:off x="3160884" y="5840412"/>
                  <a:ext cx="4912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E182839B-2704-4137-8383-666202FBE8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4" y="5840412"/>
                  <a:ext cx="491277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A90A27C-487F-47FA-B9B7-0DF60F686F4C}"/>
              </a:ext>
            </a:extLst>
          </p:cNvPr>
          <p:cNvGrpSpPr/>
          <p:nvPr/>
        </p:nvGrpSpPr>
        <p:grpSpPr>
          <a:xfrm>
            <a:off x="21053889" y="18281650"/>
            <a:ext cx="611578" cy="412552"/>
            <a:chOff x="3160882" y="5735637"/>
            <a:chExt cx="555981" cy="41255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B4EF951-B946-48FE-8EDB-19637A98A100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5D70268D-15F0-4F21-AED0-B8294C7A134F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5D70268D-15F0-4F21-AED0-B8294C7A13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4E3DD90-D18A-4203-BC60-683181B956AD}"/>
              </a:ext>
            </a:extLst>
          </p:cNvPr>
          <p:cNvGrpSpPr/>
          <p:nvPr/>
        </p:nvGrpSpPr>
        <p:grpSpPr>
          <a:xfrm>
            <a:off x="13433929" y="18121999"/>
            <a:ext cx="611578" cy="412552"/>
            <a:chOff x="3160882" y="5735637"/>
            <a:chExt cx="555981" cy="412552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103388F-C533-4D26-8D97-7BA72C647659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FAA95AC1-470D-4E38-BA22-AB1EC7DCDBFC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FAA95AC1-470D-4E38-BA22-AB1EC7DCDB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E2AE9C5-D5CE-4D5A-8BC5-B496B97CC1AB}"/>
              </a:ext>
            </a:extLst>
          </p:cNvPr>
          <p:cNvGrpSpPr/>
          <p:nvPr/>
        </p:nvGrpSpPr>
        <p:grpSpPr>
          <a:xfrm>
            <a:off x="14947200" y="18216867"/>
            <a:ext cx="611578" cy="412552"/>
            <a:chOff x="3160882" y="5735637"/>
            <a:chExt cx="555981" cy="412552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C227B9B0-6949-4308-95E1-EF944B0C58E3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06C18CDF-83DE-46B1-B40D-CA2E7A4E71FD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06C18CDF-83DE-46B1-B40D-CA2E7A4E71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E5D5992-5E9A-4CAC-9725-BD2E146D3BB9}"/>
              </a:ext>
            </a:extLst>
          </p:cNvPr>
          <p:cNvGrpSpPr/>
          <p:nvPr/>
        </p:nvGrpSpPr>
        <p:grpSpPr>
          <a:xfrm>
            <a:off x="22169258" y="17318825"/>
            <a:ext cx="611578" cy="412552"/>
            <a:chOff x="3160882" y="5735637"/>
            <a:chExt cx="555981" cy="412552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0216A6B1-602D-4BBD-AAF2-6F671DD948C4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904BFE38-C9D4-45D6-B04A-8C9EB0AB0865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904BFE38-C9D4-45D6-B04A-8C9EB0AB0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4F96335-F608-4CE8-992F-095A2C1ED684}"/>
              </a:ext>
            </a:extLst>
          </p:cNvPr>
          <p:cNvGrpSpPr/>
          <p:nvPr/>
        </p:nvGrpSpPr>
        <p:grpSpPr>
          <a:xfrm>
            <a:off x="17834395" y="17266438"/>
            <a:ext cx="611578" cy="412552"/>
            <a:chOff x="3160882" y="5735637"/>
            <a:chExt cx="555981" cy="412552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8C778BF-DDC1-4A8B-B01D-88DB1ACB2834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EFBACF98-16C4-4CE9-9664-DE8A146D6984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EFBACF98-16C4-4CE9-9664-DE8A146D6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A7F5F8A-E76A-46D2-A60E-D4D5667A243D}"/>
              </a:ext>
            </a:extLst>
          </p:cNvPr>
          <p:cNvGrpSpPr/>
          <p:nvPr/>
        </p:nvGrpSpPr>
        <p:grpSpPr>
          <a:xfrm>
            <a:off x="12707910" y="17064825"/>
            <a:ext cx="611578" cy="412552"/>
            <a:chOff x="3160882" y="5735637"/>
            <a:chExt cx="555981" cy="412552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3AF9B678-D8BB-4756-B283-EE60A81C57E0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0BFDDF5A-B133-4242-8AA4-4ED455B97530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0BFDDF5A-B133-4242-8AA4-4ED455B97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AAC6D3B-6046-49E9-A483-0A59FED24079}"/>
              </a:ext>
            </a:extLst>
          </p:cNvPr>
          <p:cNvGrpSpPr/>
          <p:nvPr/>
        </p:nvGrpSpPr>
        <p:grpSpPr>
          <a:xfrm>
            <a:off x="15698817" y="17193419"/>
            <a:ext cx="611578" cy="412552"/>
            <a:chOff x="3160882" y="5735637"/>
            <a:chExt cx="555981" cy="412552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5A42F25-175C-48DC-B63C-196DA738D23F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CAD18C10-2FEF-4583-805E-5C656255DD58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CAD18C10-2FEF-4583-805E-5C656255DD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2196CBA-7C7A-4F56-9144-6C65D5C0CAAD}"/>
              </a:ext>
            </a:extLst>
          </p:cNvPr>
          <p:cNvGrpSpPr/>
          <p:nvPr/>
        </p:nvGrpSpPr>
        <p:grpSpPr>
          <a:xfrm>
            <a:off x="14231910" y="17266438"/>
            <a:ext cx="611578" cy="412552"/>
            <a:chOff x="3160882" y="5735637"/>
            <a:chExt cx="555981" cy="412552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E94380B4-B48F-4C80-A791-4E200F6FC4A5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31D89169-11B4-462E-A7CD-1C35178BD073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17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31D89169-11B4-462E-A7CD-1C35178BD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F759CEE8-DA84-43D7-85E9-3C3407F4CA4D}"/>
              </a:ext>
            </a:extLst>
          </p:cNvPr>
          <p:cNvGrpSpPr/>
          <p:nvPr/>
        </p:nvGrpSpPr>
        <p:grpSpPr>
          <a:xfrm>
            <a:off x="17298960" y="16371088"/>
            <a:ext cx="611578" cy="412552"/>
            <a:chOff x="3160882" y="5735637"/>
            <a:chExt cx="555981" cy="412552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0ED9BFA9-526E-4AAC-89D8-565B9547AC4C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0847E847-B8F0-4DAD-945C-D7C08A2971F5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18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0847E847-B8F0-4DAD-945C-D7C08A2971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C0E104D-0BF9-4005-A10F-B03A5F5027DD}"/>
              </a:ext>
            </a:extLst>
          </p:cNvPr>
          <p:cNvGrpSpPr/>
          <p:nvPr/>
        </p:nvGrpSpPr>
        <p:grpSpPr>
          <a:xfrm>
            <a:off x="16183362" y="16387375"/>
            <a:ext cx="615746" cy="412552"/>
            <a:chOff x="3160882" y="5735637"/>
            <a:chExt cx="559770" cy="412552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BC197AE-D838-432F-BD7B-6C347050DA6A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5CFDBC86-F3C3-4272-982C-11D8E6CAE725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5CFDBC86-F3C3-4272-982C-11D8E6CAE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A586C9C-27AE-4B92-9175-8151C38259E6}"/>
              </a:ext>
            </a:extLst>
          </p:cNvPr>
          <p:cNvGrpSpPr/>
          <p:nvPr/>
        </p:nvGrpSpPr>
        <p:grpSpPr>
          <a:xfrm>
            <a:off x="13214233" y="16499749"/>
            <a:ext cx="615746" cy="412552"/>
            <a:chOff x="3160880" y="5735637"/>
            <a:chExt cx="559770" cy="412552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21D88ED3-33BD-47E4-B5E1-873EC154255A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80F38CB-E24F-405B-8C20-F09F85712544}"/>
                    </a:ext>
                  </a:extLst>
                </p:cNvPr>
                <p:cNvSpPr txBox="1"/>
                <p:nvPr/>
              </p:nvSpPr>
              <p:spPr>
                <a:xfrm>
                  <a:off x="3160880" y="5840412"/>
                  <a:ext cx="559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80F38CB-E24F-405B-8C20-F09F857125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0" y="5840412"/>
                  <a:ext cx="559770" cy="30777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4AF9058-AE28-4FC1-A9D6-7B217FDBBF08}"/>
              </a:ext>
            </a:extLst>
          </p:cNvPr>
          <p:cNvGrpSpPr/>
          <p:nvPr/>
        </p:nvGrpSpPr>
        <p:grpSpPr>
          <a:xfrm>
            <a:off x="15273227" y="16344108"/>
            <a:ext cx="608372" cy="412552"/>
            <a:chOff x="3160882" y="5735637"/>
            <a:chExt cx="553066" cy="412552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72A916B1-0BA0-4BF7-AA07-CCE6FF72E75B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F818383-46DF-4030-85D8-74B4F51AB165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30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F818383-46DF-4030-85D8-74B4F51AB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3066" cy="30777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2248C09-0E0A-47C3-8E5B-70A2B7699D79}"/>
              </a:ext>
            </a:extLst>
          </p:cNvPr>
          <p:cNvGrpSpPr/>
          <p:nvPr/>
        </p:nvGrpSpPr>
        <p:grpSpPr>
          <a:xfrm>
            <a:off x="14578393" y="16448883"/>
            <a:ext cx="615746" cy="412552"/>
            <a:chOff x="3160882" y="5735637"/>
            <a:chExt cx="559770" cy="412552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F9EC3642-88A8-423A-B813-121BE363D54A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D7E9E9B5-6BDF-40C0-A780-845F61441152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D7E9E9B5-6BDF-40C0-A780-845F61441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B4C1D87C-B669-4F01-B917-5E8E803E38BA}"/>
              </a:ext>
            </a:extLst>
          </p:cNvPr>
          <p:cNvGrpSpPr/>
          <p:nvPr/>
        </p:nvGrpSpPr>
        <p:grpSpPr>
          <a:xfrm>
            <a:off x="13951054" y="16448883"/>
            <a:ext cx="615746" cy="412552"/>
            <a:chOff x="3160882" y="5735637"/>
            <a:chExt cx="559770" cy="41255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3AA9ACD-B603-4376-8F45-0529D7657B87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1B3C28FC-34B8-4410-9CEA-79BE08B5D8C3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1B3C28FC-34B8-4410-9CEA-79BE08B5D8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D165837-8F82-4DBC-923B-E735A855BA5A}"/>
              </a:ext>
            </a:extLst>
          </p:cNvPr>
          <p:cNvGrpSpPr/>
          <p:nvPr/>
        </p:nvGrpSpPr>
        <p:grpSpPr>
          <a:xfrm>
            <a:off x="22083814" y="16428462"/>
            <a:ext cx="615746" cy="412552"/>
            <a:chOff x="3160882" y="5735637"/>
            <a:chExt cx="559770" cy="412552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8AC29104-D1F2-41F2-8773-9A9DBF41AB35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DF6CE2C8-EB88-4DC0-8DE1-75BFC62B0B03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DF6CE2C8-EB88-4DC0-8DE1-75BFC62B0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4E735AE-9FC3-401D-ACD4-59EC36CDD6A4}"/>
              </a:ext>
            </a:extLst>
          </p:cNvPr>
          <p:cNvGrpSpPr/>
          <p:nvPr/>
        </p:nvGrpSpPr>
        <p:grpSpPr>
          <a:xfrm>
            <a:off x="18198781" y="15949005"/>
            <a:ext cx="615746" cy="412552"/>
            <a:chOff x="3160882" y="5735637"/>
            <a:chExt cx="559770" cy="412552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0AEA1A1B-672A-4C0A-A372-03A21CD9FE9A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B9EC4416-01BA-439F-B12B-D3CB1061B920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B9EC4416-01BA-439F-B12B-D3CB1061B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C26A27FE-68EA-41C3-96D2-47BE89BC1E03}"/>
              </a:ext>
            </a:extLst>
          </p:cNvPr>
          <p:cNvGrpSpPr/>
          <p:nvPr/>
        </p:nvGrpSpPr>
        <p:grpSpPr>
          <a:xfrm>
            <a:off x="16513052" y="15922117"/>
            <a:ext cx="615746" cy="412552"/>
            <a:chOff x="3160882" y="5735637"/>
            <a:chExt cx="559770" cy="412552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39DA78D0-61FA-4443-920B-E4C17BFB1313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6EBA4646-6296-4513-A33B-87A8E5EFF072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26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6EBA4646-6296-4513-A33B-87A8E5EFF0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9FCDAE0D-6811-4F97-8F7B-9CC9B77B541A}"/>
              </a:ext>
            </a:extLst>
          </p:cNvPr>
          <p:cNvGrpSpPr/>
          <p:nvPr/>
        </p:nvGrpSpPr>
        <p:grpSpPr>
          <a:xfrm>
            <a:off x="14847492" y="15864782"/>
            <a:ext cx="615746" cy="412552"/>
            <a:chOff x="3160882" y="5735637"/>
            <a:chExt cx="559770" cy="412552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DE362A49-20A7-4C8E-BF45-A055717105B3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00DFF11C-BB8B-4A0A-B01F-92D128D30EFF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27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00DFF11C-BB8B-4A0A-B01F-92D128D30E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B6F20E6E-C705-4185-96F4-2B518A8980B5}"/>
              </a:ext>
            </a:extLst>
          </p:cNvPr>
          <p:cNvGrpSpPr/>
          <p:nvPr/>
        </p:nvGrpSpPr>
        <p:grpSpPr>
          <a:xfrm>
            <a:off x="13799805" y="15847504"/>
            <a:ext cx="615746" cy="412552"/>
            <a:chOff x="3160882" y="5735637"/>
            <a:chExt cx="559770" cy="412552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8DC79C3-01F4-4FF3-BEAC-FA93F5478F58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D3CE3580-639A-4C3C-98A5-0D23370B88F7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28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D3CE3580-639A-4C3C-98A5-0D23370B8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FA9E02BA-9EE7-4773-9F14-E4C4963390F6}"/>
              </a:ext>
            </a:extLst>
          </p:cNvPr>
          <p:cNvGrpSpPr/>
          <p:nvPr/>
        </p:nvGrpSpPr>
        <p:grpSpPr>
          <a:xfrm>
            <a:off x="12932022" y="15864782"/>
            <a:ext cx="615746" cy="412552"/>
            <a:chOff x="3160882" y="5735637"/>
            <a:chExt cx="559770" cy="412552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335BEFD-7A22-4AA8-8FF5-0647AA53D00B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D355CDE5-2522-421C-A1C8-9CC67080E6C5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29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D355CDE5-2522-421C-A1C8-9CC67080E6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21BC420D-BD49-4905-B2C0-691FA23B8A33}"/>
              </a:ext>
            </a:extLst>
          </p:cNvPr>
          <p:cNvGrpSpPr/>
          <p:nvPr/>
        </p:nvGrpSpPr>
        <p:grpSpPr>
          <a:xfrm>
            <a:off x="20733070" y="15464174"/>
            <a:ext cx="615746" cy="412552"/>
            <a:chOff x="3160880" y="5735637"/>
            <a:chExt cx="559770" cy="412552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21C9EE34-ED68-4272-BC49-FCBA35CA07E3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2076DBB7-CADE-4768-8E11-45ED5A5126A7}"/>
                    </a:ext>
                  </a:extLst>
                </p:cNvPr>
                <p:cNvSpPr txBox="1"/>
                <p:nvPr/>
              </p:nvSpPr>
              <p:spPr>
                <a:xfrm>
                  <a:off x="3160880" y="5840412"/>
                  <a:ext cx="559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2076DBB7-CADE-4768-8E11-45ED5A5126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0" y="5840412"/>
                  <a:ext cx="559770" cy="30777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74876E91-BD24-4222-8257-0A8E84BE4CD0}"/>
              </a:ext>
            </a:extLst>
          </p:cNvPr>
          <p:cNvGrpSpPr/>
          <p:nvPr/>
        </p:nvGrpSpPr>
        <p:grpSpPr>
          <a:xfrm>
            <a:off x="18975281" y="15445789"/>
            <a:ext cx="615746" cy="412552"/>
            <a:chOff x="3160882" y="5735637"/>
            <a:chExt cx="559770" cy="412552"/>
          </a:xfrm>
        </p:grpSpPr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95FDD9BF-A3B9-491D-937F-F060D8A34943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BC33F51D-1C29-4EB0-A8D4-4086790FD898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BC33F51D-1C29-4EB0-A8D4-4086790FD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3BDDC18E-6B64-46A5-86F8-1C13A191FF98}"/>
              </a:ext>
            </a:extLst>
          </p:cNvPr>
          <p:cNvGrpSpPr/>
          <p:nvPr/>
        </p:nvGrpSpPr>
        <p:grpSpPr>
          <a:xfrm>
            <a:off x="17309321" y="15424815"/>
            <a:ext cx="615746" cy="412552"/>
            <a:chOff x="3160882" y="5735637"/>
            <a:chExt cx="559770" cy="412552"/>
          </a:xfrm>
        </p:grpSpPr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E19AD69F-1D94-432E-9788-D9FE9BEC2A0D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8370DD3D-7168-442D-9591-FF57CC4F701A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8370DD3D-7168-442D-9591-FF57CC4F7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A2123893-6B10-42CB-AD2E-5E8FC4E9DFB0}"/>
              </a:ext>
            </a:extLst>
          </p:cNvPr>
          <p:cNvGrpSpPr/>
          <p:nvPr/>
        </p:nvGrpSpPr>
        <p:grpSpPr>
          <a:xfrm>
            <a:off x="18490972" y="20422492"/>
            <a:ext cx="400950" cy="450602"/>
            <a:chOff x="6587103" y="5851623"/>
            <a:chExt cx="400950" cy="450602"/>
          </a:xfrm>
        </p:grpSpPr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462AB943-61D8-4391-B34A-87105A8D1455}"/>
                </a:ext>
              </a:extLst>
            </p:cNvPr>
            <p:cNvSpPr/>
            <p:nvPr/>
          </p:nvSpPr>
          <p:spPr>
            <a:xfrm>
              <a:off x="6713009" y="5851623"/>
              <a:ext cx="197649" cy="2026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3C928458-F631-4CF0-8A29-4B97ED2EFF8B}"/>
                    </a:ext>
                  </a:extLst>
                </p:cNvPr>
                <p:cNvSpPr txBox="1"/>
                <p:nvPr/>
              </p:nvSpPr>
              <p:spPr>
                <a:xfrm>
                  <a:off x="6587103" y="5994448"/>
                  <a:ext cx="4009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𝐿</m:t>
                        </m:r>
                        <m:sSub>
                          <m:sSubPr>
                            <m:ctrlP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3C928458-F631-4CF0-8A29-4B97ED2EFF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103" y="5994448"/>
                  <a:ext cx="400950" cy="307777"/>
                </a:xfrm>
                <a:prstGeom prst="rect">
                  <a:avLst/>
                </a:prstGeom>
                <a:blipFill>
                  <a:blip r:embed="rId3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3E194292-3C31-4E14-ACF9-6BB15AC22A11}"/>
              </a:ext>
            </a:extLst>
          </p:cNvPr>
          <p:cNvGrpSpPr/>
          <p:nvPr/>
        </p:nvGrpSpPr>
        <p:grpSpPr>
          <a:xfrm>
            <a:off x="21609780" y="20384443"/>
            <a:ext cx="400950" cy="450602"/>
            <a:chOff x="6587103" y="5851623"/>
            <a:chExt cx="400950" cy="450602"/>
          </a:xfrm>
        </p:grpSpPr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24D28EA5-314C-4BCA-8FB1-DF1D3D9E4CBF}"/>
                </a:ext>
              </a:extLst>
            </p:cNvPr>
            <p:cNvSpPr/>
            <p:nvPr/>
          </p:nvSpPr>
          <p:spPr>
            <a:xfrm>
              <a:off x="6713009" y="5851623"/>
              <a:ext cx="197649" cy="2026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55C51BAA-BEE0-4E48-9C8B-6B79C1F63582}"/>
                    </a:ext>
                  </a:extLst>
                </p:cNvPr>
                <p:cNvSpPr txBox="1"/>
                <p:nvPr/>
              </p:nvSpPr>
              <p:spPr>
                <a:xfrm>
                  <a:off x="6587103" y="5994448"/>
                  <a:ext cx="4009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𝐿</m:t>
                        </m:r>
                        <m:sSub>
                          <m:sSubPr>
                            <m:ctrlP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55C51BAA-BEE0-4E48-9C8B-6B79C1F63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103" y="5994448"/>
                  <a:ext cx="400950" cy="307777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3E715411-D10C-494C-8A8F-4C5AE104A92F}"/>
              </a:ext>
            </a:extLst>
          </p:cNvPr>
          <p:cNvGrpSpPr/>
          <p:nvPr/>
        </p:nvGrpSpPr>
        <p:grpSpPr>
          <a:xfrm>
            <a:off x="12993351" y="19583231"/>
            <a:ext cx="400950" cy="450602"/>
            <a:chOff x="6587103" y="5851623"/>
            <a:chExt cx="400950" cy="450602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FDDEDAC2-CC7A-4506-8BBD-52AA259E0168}"/>
                </a:ext>
              </a:extLst>
            </p:cNvPr>
            <p:cNvSpPr/>
            <p:nvPr/>
          </p:nvSpPr>
          <p:spPr>
            <a:xfrm>
              <a:off x="6713009" y="5851623"/>
              <a:ext cx="197649" cy="2026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46A4E2ED-B2DD-4F83-9B2B-FA2D65A4405A}"/>
                    </a:ext>
                  </a:extLst>
                </p:cNvPr>
                <p:cNvSpPr txBox="1"/>
                <p:nvPr/>
              </p:nvSpPr>
              <p:spPr>
                <a:xfrm>
                  <a:off x="6587103" y="5994448"/>
                  <a:ext cx="4009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𝐿</m:t>
                        </m:r>
                        <m:sSub>
                          <m:sSubPr>
                            <m:ctrlP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46A4E2ED-B2DD-4F83-9B2B-FA2D65A440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103" y="5994448"/>
                  <a:ext cx="400950" cy="307777"/>
                </a:xfrm>
                <a:prstGeom prst="rect">
                  <a:avLst/>
                </a:prstGeom>
                <a:blipFill>
                  <a:blip r:embed="rId38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E7B5560E-3489-4E80-9BBA-79B3F6C2C9E7}"/>
              </a:ext>
            </a:extLst>
          </p:cNvPr>
          <p:cNvGrpSpPr/>
          <p:nvPr/>
        </p:nvGrpSpPr>
        <p:grpSpPr>
          <a:xfrm>
            <a:off x="22047766" y="15446427"/>
            <a:ext cx="400950" cy="450602"/>
            <a:chOff x="6587103" y="5851623"/>
            <a:chExt cx="400950" cy="450602"/>
          </a:xfrm>
        </p:grpSpPr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A65D8945-67C6-4E1B-A5A4-3558623B4418}"/>
                </a:ext>
              </a:extLst>
            </p:cNvPr>
            <p:cNvSpPr/>
            <p:nvPr/>
          </p:nvSpPr>
          <p:spPr>
            <a:xfrm>
              <a:off x="6713009" y="5851623"/>
              <a:ext cx="197649" cy="2026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46B73548-5A90-4249-BE71-04F41B63AB28}"/>
                    </a:ext>
                  </a:extLst>
                </p:cNvPr>
                <p:cNvSpPr txBox="1"/>
                <p:nvPr/>
              </p:nvSpPr>
              <p:spPr>
                <a:xfrm>
                  <a:off x="6587103" y="5994448"/>
                  <a:ext cx="4009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𝐿</m:t>
                        </m:r>
                        <m:sSub>
                          <m:sSubPr>
                            <m:ctrlP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46B73548-5A90-4249-BE71-04F41B63A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103" y="5994448"/>
                  <a:ext cx="400950" cy="307777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3CC2414D-E98D-4907-AC1E-FBF90644B80D}"/>
              </a:ext>
            </a:extLst>
          </p:cNvPr>
          <p:cNvGrpSpPr/>
          <p:nvPr/>
        </p:nvGrpSpPr>
        <p:grpSpPr>
          <a:xfrm>
            <a:off x="13682667" y="15395453"/>
            <a:ext cx="400950" cy="450602"/>
            <a:chOff x="6587103" y="5851623"/>
            <a:chExt cx="400950" cy="450602"/>
          </a:xfrm>
        </p:grpSpPr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BA25C9BE-D23C-42A7-94FB-CDDC9D800813}"/>
                </a:ext>
              </a:extLst>
            </p:cNvPr>
            <p:cNvSpPr/>
            <p:nvPr/>
          </p:nvSpPr>
          <p:spPr>
            <a:xfrm>
              <a:off x="6713009" y="5851623"/>
              <a:ext cx="197649" cy="2026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4412CC90-8C2C-46D8-96AA-C44004BEF6B7}"/>
                    </a:ext>
                  </a:extLst>
                </p:cNvPr>
                <p:cNvSpPr txBox="1"/>
                <p:nvPr/>
              </p:nvSpPr>
              <p:spPr>
                <a:xfrm>
                  <a:off x="6587103" y="5994448"/>
                  <a:ext cx="4009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𝐿</m:t>
                        </m:r>
                        <m:sSub>
                          <m:sSubPr>
                            <m:ctrlP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4412CC90-8C2C-46D8-96AA-C44004BEF6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103" y="5994448"/>
                  <a:ext cx="400950" cy="307777"/>
                </a:xfrm>
                <a:prstGeom prst="rect">
                  <a:avLst/>
                </a:prstGeom>
                <a:blipFill>
                  <a:blip r:embed="rId4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5DE91785-7251-486B-9B33-7FA00CAC52D8}"/>
              </a:ext>
            </a:extLst>
          </p:cNvPr>
          <p:cNvGrpSpPr/>
          <p:nvPr/>
        </p:nvGrpSpPr>
        <p:grpSpPr>
          <a:xfrm>
            <a:off x="18220770" y="16461824"/>
            <a:ext cx="400950" cy="450602"/>
            <a:chOff x="6587103" y="5851623"/>
            <a:chExt cx="400950" cy="450602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386064CD-731F-413E-ABCD-943ADE8D846D}"/>
                </a:ext>
              </a:extLst>
            </p:cNvPr>
            <p:cNvSpPr/>
            <p:nvPr/>
          </p:nvSpPr>
          <p:spPr>
            <a:xfrm>
              <a:off x="6713009" y="5851623"/>
              <a:ext cx="197649" cy="2026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936ABAAA-E00F-46AB-9C5B-DFFF1895CDF8}"/>
                    </a:ext>
                  </a:extLst>
                </p:cNvPr>
                <p:cNvSpPr txBox="1"/>
                <p:nvPr/>
              </p:nvSpPr>
              <p:spPr>
                <a:xfrm>
                  <a:off x="6587103" y="5994448"/>
                  <a:ext cx="4009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𝐿</m:t>
                        </m:r>
                        <m:sSub>
                          <m:sSubPr>
                            <m:ctrlP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936ABAAA-E00F-46AB-9C5B-DFFF1895CD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103" y="5994448"/>
                  <a:ext cx="400950" cy="307777"/>
                </a:xfrm>
                <a:prstGeom prst="rect">
                  <a:avLst/>
                </a:prstGeom>
                <a:blipFill>
                  <a:blip r:embed="rId41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CAFE9546-A362-4288-B709-FBADA9F83749}"/>
              </a:ext>
            </a:extLst>
          </p:cNvPr>
          <p:cNvGrpSpPr/>
          <p:nvPr/>
        </p:nvGrpSpPr>
        <p:grpSpPr>
          <a:xfrm>
            <a:off x="13966761" y="17142993"/>
            <a:ext cx="400950" cy="450602"/>
            <a:chOff x="6587103" y="5851623"/>
            <a:chExt cx="400950" cy="450602"/>
          </a:xfrm>
        </p:grpSpPr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A266239F-6C10-4588-9FBC-66987F8FC82C}"/>
                </a:ext>
              </a:extLst>
            </p:cNvPr>
            <p:cNvSpPr/>
            <p:nvPr/>
          </p:nvSpPr>
          <p:spPr>
            <a:xfrm>
              <a:off x="6713009" y="5851623"/>
              <a:ext cx="197649" cy="2026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1C7390D9-0167-48FB-9E15-A1519BE47EA0}"/>
                    </a:ext>
                  </a:extLst>
                </p:cNvPr>
                <p:cNvSpPr txBox="1"/>
                <p:nvPr/>
              </p:nvSpPr>
              <p:spPr>
                <a:xfrm>
                  <a:off x="6587103" y="5994448"/>
                  <a:ext cx="4009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𝐿</m:t>
                        </m:r>
                        <m:sSub>
                          <m:sSubPr>
                            <m:ctrlP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1C7390D9-0167-48FB-9E15-A1519BE47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103" y="5994448"/>
                  <a:ext cx="400950" cy="307777"/>
                </a:xfrm>
                <a:prstGeom prst="rect">
                  <a:avLst/>
                </a:prstGeom>
                <a:blipFill>
                  <a:blip r:embed="rId42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1E762A08-CE34-4C2B-96A5-897F7FDC67EB}"/>
              </a:ext>
            </a:extLst>
          </p:cNvPr>
          <p:cNvGrpSpPr/>
          <p:nvPr/>
        </p:nvGrpSpPr>
        <p:grpSpPr>
          <a:xfrm>
            <a:off x="20512240" y="18273294"/>
            <a:ext cx="400950" cy="450602"/>
            <a:chOff x="6587103" y="5851623"/>
            <a:chExt cx="400950" cy="450602"/>
          </a:xfrm>
        </p:grpSpPr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6A94D780-B89D-4C96-A744-259F266292CF}"/>
                </a:ext>
              </a:extLst>
            </p:cNvPr>
            <p:cNvSpPr/>
            <p:nvPr/>
          </p:nvSpPr>
          <p:spPr>
            <a:xfrm>
              <a:off x="6713009" y="5851623"/>
              <a:ext cx="197649" cy="2026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EF2CA762-A417-4287-AE78-4CB193638089}"/>
                    </a:ext>
                  </a:extLst>
                </p:cNvPr>
                <p:cNvSpPr txBox="1"/>
                <p:nvPr/>
              </p:nvSpPr>
              <p:spPr>
                <a:xfrm>
                  <a:off x="6587103" y="5994448"/>
                  <a:ext cx="4009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𝐿</m:t>
                        </m:r>
                        <m:sSub>
                          <m:sSubPr>
                            <m:ctrlP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EF2CA762-A417-4287-AE78-4CB1936380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103" y="5994448"/>
                  <a:ext cx="400950" cy="307777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1" name="椭圆 150">
            <a:extLst>
              <a:ext uri="{FF2B5EF4-FFF2-40B4-BE49-F238E27FC236}">
                <a16:creationId xmlns:a16="http://schemas.microsoft.com/office/drawing/2014/main" id="{B0B65D87-939C-4C3A-8CEE-352A21860D32}"/>
              </a:ext>
            </a:extLst>
          </p:cNvPr>
          <p:cNvSpPr/>
          <p:nvPr/>
        </p:nvSpPr>
        <p:spPr>
          <a:xfrm>
            <a:off x="11280637" y="17547983"/>
            <a:ext cx="3960000" cy="3960000"/>
          </a:xfrm>
          <a:prstGeom prst="ellipse">
            <a:avLst/>
          </a:prstGeom>
          <a:solidFill>
            <a:schemeClr val="tx1">
              <a:lumMod val="65000"/>
              <a:lumOff val="3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E30B1527-91C7-427C-99BB-409642DBFA77}"/>
              </a:ext>
            </a:extLst>
          </p:cNvPr>
          <p:cNvSpPr/>
          <p:nvPr/>
        </p:nvSpPr>
        <p:spPr>
          <a:xfrm>
            <a:off x="20288969" y="13578478"/>
            <a:ext cx="3960000" cy="3960000"/>
          </a:xfrm>
          <a:prstGeom prst="ellipse">
            <a:avLst/>
          </a:prstGeom>
          <a:solidFill>
            <a:schemeClr val="tx1">
              <a:lumMod val="65000"/>
              <a:lumOff val="3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70B8743C-1F3A-465F-BB9C-DC61CCB13F08}"/>
              </a:ext>
            </a:extLst>
          </p:cNvPr>
          <p:cNvSpPr/>
          <p:nvPr/>
        </p:nvSpPr>
        <p:spPr>
          <a:xfrm>
            <a:off x="19808282" y="18414036"/>
            <a:ext cx="3960000" cy="3960000"/>
          </a:xfrm>
          <a:prstGeom prst="ellipse">
            <a:avLst/>
          </a:prstGeom>
          <a:solidFill>
            <a:schemeClr val="tx1">
              <a:lumMod val="65000"/>
              <a:lumOff val="3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E5F22BFE-C777-4A1B-AA60-74C66C7E9B98}"/>
              </a:ext>
            </a:extLst>
          </p:cNvPr>
          <p:cNvSpPr/>
          <p:nvPr/>
        </p:nvSpPr>
        <p:spPr>
          <a:xfrm>
            <a:off x="16525147" y="14544686"/>
            <a:ext cx="3960000" cy="3960000"/>
          </a:xfrm>
          <a:prstGeom prst="ellipse">
            <a:avLst/>
          </a:prstGeom>
          <a:solidFill>
            <a:schemeClr val="tx1">
              <a:lumMod val="65000"/>
              <a:lumOff val="3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A4A93D61-4195-48E3-B172-DCB14458436E}"/>
              </a:ext>
            </a:extLst>
          </p:cNvPr>
          <p:cNvSpPr/>
          <p:nvPr/>
        </p:nvSpPr>
        <p:spPr>
          <a:xfrm>
            <a:off x="18665624" y="16333848"/>
            <a:ext cx="3960000" cy="3960000"/>
          </a:xfrm>
          <a:prstGeom prst="ellipse">
            <a:avLst/>
          </a:prstGeom>
          <a:solidFill>
            <a:schemeClr val="tx1">
              <a:lumMod val="65000"/>
              <a:lumOff val="3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7A045FB8-7F8C-4041-A764-32402465F70C}"/>
              </a:ext>
            </a:extLst>
          </p:cNvPr>
          <p:cNvSpPr/>
          <p:nvPr/>
        </p:nvSpPr>
        <p:spPr>
          <a:xfrm>
            <a:off x="16735702" y="18562858"/>
            <a:ext cx="3960000" cy="3960000"/>
          </a:xfrm>
          <a:prstGeom prst="ellipse">
            <a:avLst/>
          </a:prstGeom>
          <a:solidFill>
            <a:schemeClr val="tx1">
              <a:lumMod val="65000"/>
              <a:lumOff val="3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8E91E133-558A-46D6-971C-22C842F5015C}"/>
              </a:ext>
            </a:extLst>
          </p:cNvPr>
          <p:cNvSpPr/>
          <p:nvPr/>
        </p:nvSpPr>
        <p:spPr>
          <a:xfrm>
            <a:off x="11999463" y="13502588"/>
            <a:ext cx="3960000" cy="3960000"/>
          </a:xfrm>
          <a:prstGeom prst="ellipse">
            <a:avLst/>
          </a:prstGeom>
          <a:solidFill>
            <a:schemeClr val="tx1">
              <a:lumMod val="65000"/>
              <a:lumOff val="3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1936BF98-912C-4540-AAD3-A55FC955CCB0}"/>
              </a:ext>
            </a:extLst>
          </p:cNvPr>
          <p:cNvSpPr/>
          <p:nvPr/>
        </p:nvSpPr>
        <p:spPr>
          <a:xfrm>
            <a:off x="12137322" y="15247740"/>
            <a:ext cx="3960000" cy="3960000"/>
          </a:xfrm>
          <a:prstGeom prst="ellipse">
            <a:avLst/>
          </a:prstGeom>
          <a:solidFill>
            <a:schemeClr val="tx1">
              <a:lumMod val="65000"/>
              <a:lumOff val="3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96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5B469E-BE3F-4FD5-98AD-89FD245B5F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870" y="14570869"/>
            <a:ext cx="11318489" cy="685800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B2858339-F38E-4636-AD42-455F79748866}"/>
              </a:ext>
            </a:extLst>
          </p:cNvPr>
          <p:cNvGrpSpPr/>
          <p:nvPr/>
        </p:nvGrpSpPr>
        <p:grpSpPr>
          <a:xfrm>
            <a:off x="14375322" y="20395605"/>
            <a:ext cx="536236" cy="412552"/>
            <a:chOff x="3160882" y="5735637"/>
            <a:chExt cx="536236" cy="41255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4CB47D7-BD9A-46FC-8F33-734E80D176E2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CB60C90-C848-42E0-BC0F-49EF2639A244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362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CB60C90-C848-42E0-BC0F-49EF2639A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36236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E17D856-C576-4CB4-8428-38427A74C3EB}"/>
              </a:ext>
            </a:extLst>
          </p:cNvPr>
          <p:cNvGrpSpPr/>
          <p:nvPr/>
        </p:nvGrpSpPr>
        <p:grpSpPr>
          <a:xfrm>
            <a:off x="16784694" y="20422493"/>
            <a:ext cx="540404" cy="412552"/>
            <a:chOff x="3160882" y="5735637"/>
            <a:chExt cx="540404" cy="41255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9F921F1-1F26-4CF9-B886-C378940D416A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0558E4C-F887-4FCB-962D-F968917D49E9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404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0558E4C-F887-4FCB-962D-F968917D4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40404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B0927E7-A048-4717-908B-0C806D70AACA}"/>
              </a:ext>
            </a:extLst>
          </p:cNvPr>
          <p:cNvGrpSpPr/>
          <p:nvPr/>
        </p:nvGrpSpPr>
        <p:grpSpPr>
          <a:xfrm>
            <a:off x="19143258" y="20422495"/>
            <a:ext cx="540404" cy="412552"/>
            <a:chOff x="3160882" y="5735637"/>
            <a:chExt cx="540404" cy="41255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789F180-C813-4BF0-8248-BE27B60BC6BB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D914A44-4F64-467E-A58E-BC83BC521DE1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404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D914A44-4F64-467E-A58E-BC83BC521D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4040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56690B-16C5-462E-9385-9180FD88CD31}"/>
              </a:ext>
            </a:extLst>
          </p:cNvPr>
          <p:cNvGrpSpPr/>
          <p:nvPr/>
        </p:nvGrpSpPr>
        <p:grpSpPr>
          <a:xfrm>
            <a:off x="21109931" y="20407981"/>
            <a:ext cx="540404" cy="412552"/>
            <a:chOff x="3160882" y="5735637"/>
            <a:chExt cx="540404" cy="412552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2B13435-F522-46A4-BCC5-2B4B38949EBA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36091249-B9A3-40EE-ADD4-69AFCE7A08B4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404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36091249-B9A3-40EE-ADD4-69AFCE7A08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40404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5B2707F-E77E-44D0-B178-829FF5D36088}"/>
              </a:ext>
            </a:extLst>
          </p:cNvPr>
          <p:cNvGrpSpPr/>
          <p:nvPr/>
        </p:nvGrpSpPr>
        <p:grpSpPr>
          <a:xfrm>
            <a:off x="21988043" y="19029124"/>
            <a:ext cx="540404" cy="412552"/>
            <a:chOff x="3160882" y="5735637"/>
            <a:chExt cx="540404" cy="41255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C90220F-110F-4667-9E1F-231F439BC0FB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A89206C8-2C18-4A4E-8B93-D6411891E7EB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404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A89206C8-2C18-4A4E-8B93-D6411891E7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40404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5F7655C-0279-45A5-B5FF-B25D958910FD}"/>
              </a:ext>
            </a:extLst>
          </p:cNvPr>
          <p:cNvGrpSpPr/>
          <p:nvPr/>
        </p:nvGrpSpPr>
        <p:grpSpPr>
          <a:xfrm>
            <a:off x="18151043" y="19007355"/>
            <a:ext cx="540404" cy="412552"/>
            <a:chOff x="3160882" y="5735637"/>
            <a:chExt cx="491277" cy="412552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4839F21-33C9-4783-BF41-2B491FD708D6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873253E-DF68-47B2-8989-7D251541E5CD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4912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873253E-DF68-47B2-8989-7D251541E5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491277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26832F5-B3F8-4C16-A5D8-AF45DA9F108A}"/>
              </a:ext>
            </a:extLst>
          </p:cNvPr>
          <p:cNvGrpSpPr/>
          <p:nvPr/>
        </p:nvGrpSpPr>
        <p:grpSpPr>
          <a:xfrm>
            <a:off x="12352610" y="19050899"/>
            <a:ext cx="540404" cy="412552"/>
            <a:chOff x="3160882" y="5735637"/>
            <a:chExt cx="491277" cy="412552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529080D-75F0-44C2-9913-70CA53BFADF7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6700E576-34A0-4373-8F23-CF9751D88972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4912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6700E576-34A0-4373-8F23-CF9751D88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491277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AA546A3-0D9E-48F2-AB37-FB012BF5E503}"/>
              </a:ext>
            </a:extLst>
          </p:cNvPr>
          <p:cNvGrpSpPr/>
          <p:nvPr/>
        </p:nvGrpSpPr>
        <p:grpSpPr>
          <a:xfrm>
            <a:off x="17257523" y="18184812"/>
            <a:ext cx="540404" cy="412552"/>
            <a:chOff x="3160882" y="5735637"/>
            <a:chExt cx="491277" cy="41255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FC08105-8D18-472A-8C59-C534A44F6761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AF489723-9CE0-4467-9D98-16B8DB825A15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4912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AF489723-9CE0-4467-9D98-16B8DB825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491277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7D37302-3904-45A7-B93A-9AAF26019BE6}"/>
              </a:ext>
            </a:extLst>
          </p:cNvPr>
          <p:cNvGrpSpPr/>
          <p:nvPr/>
        </p:nvGrpSpPr>
        <p:grpSpPr>
          <a:xfrm>
            <a:off x="19283156" y="18209073"/>
            <a:ext cx="540404" cy="412552"/>
            <a:chOff x="3160884" y="5735637"/>
            <a:chExt cx="491277" cy="41255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84655B00-CB90-43FB-86AA-3E496D95F7F6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E182839B-2704-4137-8383-666202FBE81C}"/>
                    </a:ext>
                  </a:extLst>
                </p:cNvPr>
                <p:cNvSpPr txBox="1"/>
                <p:nvPr/>
              </p:nvSpPr>
              <p:spPr>
                <a:xfrm>
                  <a:off x="3160884" y="5840412"/>
                  <a:ext cx="4912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E182839B-2704-4137-8383-666202FBE8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4" y="5840412"/>
                  <a:ext cx="491277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A90A27C-487F-47FA-B9B7-0DF60F686F4C}"/>
              </a:ext>
            </a:extLst>
          </p:cNvPr>
          <p:cNvGrpSpPr/>
          <p:nvPr/>
        </p:nvGrpSpPr>
        <p:grpSpPr>
          <a:xfrm>
            <a:off x="21053889" y="18281650"/>
            <a:ext cx="611578" cy="412552"/>
            <a:chOff x="3160882" y="5735637"/>
            <a:chExt cx="555981" cy="41255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B4EF951-B946-48FE-8EDB-19637A98A100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5D70268D-15F0-4F21-AED0-B8294C7A134F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5D70268D-15F0-4F21-AED0-B8294C7A13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4E3DD90-D18A-4203-BC60-683181B956AD}"/>
              </a:ext>
            </a:extLst>
          </p:cNvPr>
          <p:cNvGrpSpPr/>
          <p:nvPr/>
        </p:nvGrpSpPr>
        <p:grpSpPr>
          <a:xfrm>
            <a:off x="13433929" y="18121999"/>
            <a:ext cx="611578" cy="412552"/>
            <a:chOff x="3160882" y="5735637"/>
            <a:chExt cx="555981" cy="412552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103388F-C533-4D26-8D97-7BA72C647659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FAA95AC1-470D-4E38-BA22-AB1EC7DCDBFC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FAA95AC1-470D-4E38-BA22-AB1EC7DCDB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E2AE9C5-D5CE-4D5A-8BC5-B496B97CC1AB}"/>
              </a:ext>
            </a:extLst>
          </p:cNvPr>
          <p:cNvGrpSpPr/>
          <p:nvPr/>
        </p:nvGrpSpPr>
        <p:grpSpPr>
          <a:xfrm>
            <a:off x="14947200" y="18216867"/>
            <a:ext cx="611578" cy="412552"/>
            <a:chOff x="3160882" y="5735637"/>
            <a:chExt cx="555981" cy="412552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C227B9B0-6949-4308-95E1-EF944B0C58E3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06C18CDF-83DE-46B1-B40D-CA2E7A4E71FD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06C18CDF-83DE-46B1-B40D-CA2E7A4E71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E5D5992-5E9A-4CAC-9725-BD2E146D3BB9}"/>
              </a:ext>
            </a:extLst>
          </p:cNvPr>
          <p:cNvGrpSpPr/>
          <p:nvPr/>
        </p:nvGrpSpPr>
        <p:grpSpPr>
          <a:xfrm>
            <a:off x="22169258" y="17318825"/>
            <a:ext cx="611578" cy="412552"/>
            <a:chOff x="3160882" y="5735637"/>
            <a:chExt cx="555981" cy="412552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0216A6B1-602D-4BBD-AAF2-6F671DD948C4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904BFE38-C9D4-45D6-B04A-8C9EB0AB0865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904BFE38-C9D4-45D6-B04A-8C9EB0AB0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4F96335-F608-4CE8-992F-095A2C1ED684}"/>
              </a:ext>
            </a:extLst>
          </p:cNvPr>
          <p:cNvGrpSpPr/>
          <p:nvPr/>
        </p:nvGrpSpPr>
        <p:grpSpPr>
          <a:xfrm>
            <a:off x="17834395" y="17266438"/>
            <a:ext cx="611578" cy="412552"/>
            <a:chOff x="3160882" y="5735637"/>
            <a:chExt cx="555981" cy="412552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8C778BF-DDC1-4A8B-B01D-88DB1ACB2834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EFBACF98-16C4-4CE9-9664-DE8A146D6984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EFBACF98-16C4-4CE9-9664-DE8A146D6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A7F5F8A-E76A-46D2-A60E-D4D5667A243D}"/>
              </a:ext>
            </a:extLst>
          </p:cNvPr>
          <p:cNvGrpSpPr/>
          <p:nvPr/>
        </p:nvGrpSpPr>
        <p:grpSpPr>
          <a:xfrm>
            <a:off x="12707910" y="17064825"/>
            <a:ext cx="611578" cy="412552"/>
            <a:chOff x="3160882" y="5735637"/>
            <a:chExt cx="555981" cy="412552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3AF9B678-D8BB-4756-B283-EE60A81C57E0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0BFDDF5A-B133-4242-8AA4-4ED455B97530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0BFDDF5A-B133-4242-8AA4-4ED455B97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AAC6D3B-6046-49E9-A483-0A59FED24079}"/>
              </a:ext>
            </a:extLst>
          </p:cNvPr>
          <p:cNvGrpSpPr/>
          <p:nvPr/>
        </p:nvGrpSpPr>
        <p:grpSpPr>
          <a:xfrm>
            <a:off x="15698817" y="17193419"/>
            <a:ext cx="611578" cy="412552"/>
            <a:chOff x="3160882" y="5735637"/>
            <a:chExt cx="555981" cy="412552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5A42F25-175C-48DC-B63C-196DA738D23F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CAD18C10-2FEF-4583-805E-5C656255DD58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CAD18C10-2FEF-4583-805E-5C656255DD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2196CBA-7C7A-4F56-9144-6C65D5C0CAAD}"/>
              </a:ext>
            </a:extLst>
          </p:cNvPr>
          <p:cNvGrpSpPr/>
          <p:nvPr/>
        </p:nvGrpSpPr>
        <p:grpSpPr>
          <a:xfrm>
            <a:off x="14231910" y="17266438"/>
            <a:ext cx="611578" cy="412552"/>
            <a:chOff x="3160882" y="5735637"/>
            <a:chExt cx="555981" cy="412552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E94380B4-B48F-4C80-A791-4E200F6FC4A5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31D89169-11B4-462E-A7CD-1C35178BD073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17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31D89169-11B4-462E-A7CD-1C35178BD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F759CEE8-DA84-43D7-85E9-3C3407F4CA4D}"/>
              </a:ext>
            </a:extLst>
          </p:cNvPr>
          <p:cNvGrpSpPr/>
          <p:nvPr/>
        </p:nvGrpSpPr>
        <p:grpSpPr>
          <a:xfrm>
            <a:off x="17298960" y="16371088"/>
            <a:ext cx="611578" cy="412552"/>
            <a:chOff x="3160882" y="5735637"/>
            <a:chExt cx="555981" cy="412552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0ED9BFA9-526E-4AAC-89D8-565B9547AC4C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0847E847-B8F0-4DAD-945C-D7C08A2971F5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18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0847E847-B8F0-4DAD-945C-D7C08A2971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5981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C0E104D-0BF9-4005-A10F-B03A5F5027DD}"/>
              </a:ext>
            </a:extLst>
          </p:cNvPr>
          <p:cNvGrpSpPr/>
          <p:nvPr/>
        </p:nvGrpSpPr>
        <p:grpSpPr>
          <a:xfrm>
            <a:off x="16183362" y="16387375"/>
            <a:ext cx="615746" cy="412552"/>
            <a:chOff x="3160882" y="5735637"/>
            <a:chExt cx="559770" cy="412552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BC197AE-D838-432F-BD7B-6C347050DA6A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5CFDBC86-F3C3-4272-982C-11D8E6CAE725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5CFDBC86-F3C3-4272-982C-11D8E6CAE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A586C9C-27AE-4B92-9175-8151C38259E6}"/>
              </a:ext>
            </a:extLst>
          </p:cNvPr>
          <p:cNvGrpSpPr/>
          <p:nvPr/>
        </p:nvGrpSpPr>
        <p:grpSpPr>
          <a:xfrm>
            <a:off x="13214233" y="16499749"/>
            <a:ext cx="615746" cy="412552"/>
            <a:chOff x="3160880" y="5735637"/>
            <a:chExt cx="559770" cy="412552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21D88ED3-33BD-47E4-B5E1-873EC154255A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80F38CB-E24F-405B-8C20-F09F85712544}"/>
                    </a:ext>
                  </a:extLst>
                </p:cNvPr>
                <p:cNvSpPr txBox="1"/>
                <p:nvPr/>
              </p:nvSpPr>
              <p:spPr>
                <a:xfrm>
                  <a:off x="3160880" y="5840412"/>
                  <a:ext cx="559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80F38CB-E24F-405B-8C20-F09F857125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0" y="5840412"/>
                  <a:ext cx="559770" cy="30777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4AF9058-AE28-4FC1-A9D6-7B217FDBBF08}"/>
              </a:ext>
            </a:extLst>
          </p:cNvPr>
          <p:cNvGrpSpPr/>
          <p:nvPr/>
        </p:nvGrpSpPr>
        <p:grpSpPr>
          <a:xfrm>
            <a:off x="15273227" y="16344108"/>
            <a:ext cx="608372" cy="412552"/>
            <a:chOff x="3160882" y="5735637"/>
            <a:chExt cx="553066" cy="412552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72A916B1-0BA0-4BF7-AA07-CCE6FF72E75B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F818383-46DF-4030-85D8-74B4F51AB165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30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F818383-46DF-4030-85D8-74B4F51AB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3066" cy="30777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2248C09-0E0A-47C3-8E5B-70A2B7699D79}"/>
              </a:ext>
            </a:extLst>
          </p:cNvPr>
          <p:cNvGrpSpPr/>
          <p:nvPr/>
        </p:nvGrpSpPr>
        <p:grpSpPr>
          <a:xfrm>
            <a:off x="14578393" y="16448883"/>
            <a:ext cx="615746" cy="412552"/>
            <a:chOff x="3160882" y="5735637"/>
            <a:chExt cx="559770" cy="412552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F9EC3642-88A8-423A-B813-121BE363D54A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D7E9E9B5-6BDF-40C0-A780-845F61441152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D7E9E9B5-6BDF-40C0-A780-845F61441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B4C1D87C-B669-4F01-B917-5E8E803E38BA}"/>
              </a:ext>
            </a:extLst>
          </p:cNvPr>
          <p:cNvGrpSpPr/>
          <p:nvPr/>
        </p:nvGrpSpPr>
        <p:grpSpPr>
          <a:xfrm>
            <a:off x="13951054" y="16448883"/>
            <a:ext cx="615746" cy="412552"/>
            <a:chOff x="3160882" y="5735637"/>
            <a:chExt cx="559770" cy="41255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3AA9ACD-B603-4376-8F45-0529D7657B87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1B3C28FC-34B8-4410-9CEA-79BE08B5D8C3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1B3C28FC-34B8-4410-9CEA-79BE08B5D8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D165837-8F82-4DBC-923B-E735A855BA5A}"/>
              </a:ext>
            </a:extLst>
          </p:cNvPr>
          <p:cNvGrpSpPr/>
          <p:nvPr/>
        </p:nvGrpSpPr>
        <p:grpSpPr>
          <a:xfrm>
            <a:off x="22083814" y="16428462"/>
            <a:ext cx="615746" cy="412552"/>
            <a:chOff x="3160882" y="5735637"/>
            <a:chExt cx="559770" cy="412552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8AC29104-D1F2-41F2-8773-9A9DBF41AB35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DF6CE2C8-EB88-4DC0-8DE1-75BFC62B0B03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DF6CE2C8-EB88-4DC0-8DE1-75BFC62B0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4E735AE-9FC3-401D-ACD4-59EC36CDD6A4}"/>
              </a:ext>
            </a:extLst>
          </p:cNvPr>
          <p:cNvGrpSpPr/>
          <p:nvPr/>
        </p:nvGrpSpPr>
        <p:grpSpPr>
          <a:xfrm>
            <a:off x="18198781" y="15949005"/>
            <a:ext cx="615746" cy="412552"/>
            <a:chOff x="3160882" y="5735637"/>
            <a:chExt cx="559770" cy="412552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0AEA1A1B-672A-4C0A-A372-03A21CD9FE9A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B9EC4416-01BA-439F-B12B-D3CB1061B920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B9EC4416-01BA-439F-B12B-D3CB1061B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C26A27FE-68EA-41C3-96D2-47BE89BC1E03}"/>
              </a:ext>
            </a:extLst>
          </p:cNvPr>
          <p:cNvGrpSpPr/>
          <p:nvPr/>
        </p:nvGrpSpPr>
        <p:grpSpPr>
          <a:xfrm>
            <a:off x="16513052" y="15922117"/>
            <a:ext cx="615746" cy="412552"/>
            <a:chOff x="3160882" y="5735637"/>
            <a:chExt cx="559770" cy="412552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39DA78D0-61FA-4443-920B-E4C17BFB1313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6EBA4646-6296-4513-A33B-87A8E5EFF072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26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6EBA4646-6296-4513-A33B-87A8E5EFF0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9FCDAE0D-6811-4F97-8F7B-9CC9B77B541A}"/>
              </a:ext>
            </a:extLst>
          </p:cNvPr>
          <p:cNvGrpSpPr/>
          <p:nvPr/>
        </p:nvGrpSpPr>
        <p:grpSpPr>
          <a:xfrm>
            <a:off x="14847492" y="15864782"/>
            <a:ext cx="615746" cy="412552"/>
            <a:chOff x="3160882" y="5735637"/>
            <a:chExt cx="559770" cy="412552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DE362A49-20A7-4C8E-BF45-A055717105B3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00DFF11C-BB8B-4A0A-B01F-92D128D30EFF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27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00DFF11C-BB8B-4A0A-B01F-92D128D30E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B6F20E6E-C705-4185-96F4-2B518A8980B5}"/>
              </a:ext>
            </a:extLst>
          </p:cNvPr>
          <p:cNvGrpSpPr/>
          <p:nvPr/>
        </p:nvGrpSpPr>
        <p:grpSpPr>
          <a:xfrm>
            <a:off x="13799805" y="15847504"/>
            <a:ext cx="615746" cy="412552"/>
            <a:chOff x="3160882" y="5735637"/>
            <a:chExt cx="559770" cy="412552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8DC79C3-01F4-4FF3-BEAC-FA93F5478F58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D3CE3580-639A-4C3C-98A5-0D23370B88F7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28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D3CE3580-639A-4C3C-98A5-0D23370B8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FA9E02BA-9EE7-4773-9F14-E4C4963390F6}"/>
              </a:ext>
            </a:extLst>
          </p:cNvPr>
          <p:cNvGrpSpPr/>
          <p:nvPr/>
        </p:nvGrpSpPr>
        <p:grpSpPr>
          <a:xfrm>
            <a:off x="12932022" y="15864782"/>
            <a:ext cx="615746" cy="412552"/>
            <a:chOff x="3160882" y="5735637"/>
            <a:chExt cx="559770" cy="412552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335BEFD-7A22-4AA8-8FF5-0647AA53D00B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D355CDE5-2522-421C-A1C8-9CC67080E6C5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29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D355CDE5-2522-421C-A1C8-9CC67080E6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21BC420D-BD49-4905-B2C0-691FA23B8A33}"/>
              </a:ext>
            </a:extLst>
          </p:cNvPr>
          <p:cNvGrpSpPr/>
          <p:nvPr/>
        </p:nvGrpSpPr>
        <p:grpSpPr>
          <a:xfrm>
            <a:off x="20733070" y="15464174"/>
            <a:ext cx="615746" cy="412552"/>
            <a:chOff x="3160880" y="5735637"/>
            <a:chExt cx="559770" cy="412552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21C9EE34-ED68-4272-BC49-FCBA35CA07E3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2076DBB7-CADE-4768-8E11-45ED5A5126A7}"/>
                    </a:ext>
                  </a:extLst>
                </p:cNvPr>
                <p:cNvSpPr txBox="1"/>
                <p:nvPr/>
              </p:nvSpPr>
              <p:spPr>
                <a:xfrm>
                  <a:off x="3160880" y="5840412"/>
                  <a:ext cx="559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2076DBB7-CADE-4768-8E11-45ED5A5126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0" y="5840412"/>
                  <a:ext cx="559770" cy="30777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74876E91-BD24-4222-8257-0A8E84BE4CD0}"/>
              </a:ext>
            </a:extLst>
          </p:cNvPr>
          <p:cNvGrpSpPr/>
          <p:nvPr/>
        </p:nvGrpSpPr>
        <p:grpSpPr>
          <a:xfrm>
            <a:off x="18975281" y="15445789"/>
            <a:ext cx="615746" cy="412552"/>
            <a:chOff x="3160882" y="5735637"/>
            <a:chExt cx="559770" cy="412552"/>
          </a:xfrm>
        </p:grpSpPr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95FDD9BF-A3B9-491D-937F-F060D8A34943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BC33F51D-1C29-4EB0-A8D4-4086790FD898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BC33F51D-1C29-4EB0-A8D4-4086790FD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3BDDC18E-6B64-46A5-86F8-1C13A191FF98}"/>
              </a:ext>
            </a:extLst>
          </p:cNvPr>
          <p:cNvGrpSpPr/>
          <p:nvPr/>
        </p:nvGrpSpPr>
        <p:grpSpPr>
          <a:xfrm>
            <a:off x="17309321" y="15424815"/>
            <a:ext cx="615746" cy="412552"/>
            <a:chOff x="3160882" y="5735637"/>
            <a:chExt cx="559770" cy="412552"/>
          </a:xfrm>
        </p:grpSpPr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E19AD69F-1D94-432E-9788-D9FE9BEC2A0D}"/>
                </a:ext>
              </a:extLst>
            </p:cNvPr>
            <p:cNvSpPr/>
            <p:nvPr/>
          </p:nvSpPr>
          <p:spPr>
            <a:xfrm>
              <a:off x="3333750" y="5735637"/>
              <a:ext cx="190500" cy="179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8370DD3D-7168-442D-9591-FF57CC4F701A}"/>
                    </a:ext>
                  </a:extLst>
                </p:cNvPr>
                <p:cNvSpPr txBox="1"/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8370DD3D-7168-442D-9591-FF57CC4F7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882" y="5840412"/>
                  <a:ext cx="559770" cy="307777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770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144</Words>
  <Application>Microsoft Office PowerPoint</Application>
  <PresentationFormat>自定义</PresentationFormat>
  <Paragraphs>72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宇轩 应</dc:creator>
  <cp:lastModifiedBy>宇轩 应</cp:lastModifiedBy>
  <cp:revision>85</cp:revision>
  <dcterms:created xsi:type="dcterms:W3CDTF">2021-11-21T11:01:49Z</dcterms:created>
  <dcterms:modified xsi:type="dcterms:W3CDTF">2021-11-21T14:41:52Z</dcterms:modified>
</cp:coreProperties>
</file>