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6F9E1-477A-4644-B7EA-F96C6018E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9DE917-4CA6-4A79-A053-C19BA3EFD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DE490-8482-4A79-AFB9-6BACE64B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3056B-8115-43B1-AE64-85CE9E29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F98F4-CB17-4BF0-A4D9-6564F93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8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E21DD-1A43-4034-BBEE-DA4C308D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57EF59-3A69-4952-A121-7D59C1340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AFD16-6F38-481B-95AE-12973ECE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AFA95-F0CD-4731-BF59-D3778C31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555BA-BE86-4D4F-955C-2F06F4A6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1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15DB37-CB40-48C9-BB25-0516767C7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E392B-7443-43D4-95A7-D6D810870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F8DB2-F8D0-47AF-A7C8-8CB11005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46445-1CE2-41D8-9909-2E67402B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BE688-335F-4E35-B5C3-36CA6836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1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58346-D71A-4014-93E4-A2B7C841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C01AD-C03D-4749-8AFE-4B5AEA8C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64A12-0F67-4F5E-8A9A-F6899C8C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95E80-66F7-4D16-9E5C-E103E04A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692AB-B71E-4926-B519-2FA2A52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7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01993-957B-4DD7-B736-F8D9F1CE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0B9E8-1436-4FEA-B2F0-860E7BD95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E34E8-EDB9-4B23-A0B9-FC0C3D5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897EB-D468-4E51-B765-BDEBA0E1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922F3-DA19-4A51-BF90-55D36AFA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9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FD743-F9A1-44FF-832A-ED5BE007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3AA7B-F046-447A-8DFC-4915EAB20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6F158-E403-4E6A-A0B7-85E1C7A82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0355E-AE15-4003-80C6-C3D55493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65430-F0E1-470C-9EE4-56506E1B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C19FC-CE90-4F9C-B7E9-11086C8E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07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BE44-D0DD-46BE-87BE-BC604B93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B5113-DE87-4670-BD10-1EE34D8F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A2FEE-CD9E-4E64-8B2C-012A880D4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B5B619-56E7-47F2-91CA-ADE934A82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398B6D-6CA8-4A48-807B-AE363FFE6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DEB79E-1860-447F-BED4-9430F57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99014C-D0AF-48FB-A2B8-36966AF2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F0947B-BDFB-4E4B-9C28-71FAEAC6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3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A8C33-521B-49DD-B363-2F8E7B98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E0C888-8A92-4B3E-8DB9-F924DC03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5D268B-B444-4452-8B18-AEF3FBC9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490958-3B62-4D0B-AFDC-133BD02C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0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34E2E9-3206-4CB0-B4B4-085F4651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FF02BD-3092-4D90-8C4E-50D82A83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900F36-D4C6-4C43-BD25-6B5D9DCE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356A7-C4D3-4C23-9169-2237296D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29DF4-A03C-4835-9057-C6915A1E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784FE-6DF5-469C-9BE8-B568460EA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6B345-A224-4AF4-90B6-582CD87B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5B2AF-463F-49E5-BF75-54DA5C0A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9CE0C-4241-48A7-B472-DC78B877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7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BE1FC-5204-4FD8-8D7D-B96CD68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BCCC41-BDA7-40EE-BEE4-00F6E7D3F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14F7F-0D09-43DE-A23D-8BFA6179D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153F5-F40C-4A3B-8AEE-90AE577D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3AA9-1A9A-4CB9-B4A8-28E7C8681D4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63DEF-0B88-4D91-89B4-BDB1ECD6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4A694-B5CA-4A4C-AF41-116F68C2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59E0B2-F20E-414F-BBA2-5969E1F8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14747-D390-450E-BC3E-FB075596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C90B5-531C-4A70-B3FA-DB5386A34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3AA9-1A9A-4CB9-B4A8-28E7C8681D4E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8B2EF-4F99-4EAD-A15C-13911C4EE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53FDA-3291-4CFA-83FB-05FA2753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E097-B963-4DB3-98F2-EE8E140EC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7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环形 4">
            <a:extLst>
              <a:ext uri="{FF2B5EF4-FFF2-40B4-BE49-F238E27FC236}">
                <a16:creationId xmlns:a16="http://schemas.microsoft.com/office/drawing/2014/main" id="{5F90220B-155B-4464-83E1-15CFF1471CEA}"/>
              </a:ext>
            </a:extLst>
          </p:cNvPr>
          <p:cNvSpPr/>
          <p:nvPr/>
        </p:nvSpPr>
        <p:spPr>
          <a:xfrm>
            <a:off x="1431538" y="1115381"/>
            <a:ext cx="1133061" cy="1157909"/>
          </a:xfrm>
          <a:prstGeom prst="circular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6A0268-117A-4DA8-ACC9-7FCDB9CA944B}"/>
              </a:ext>
            </a:extLst>
          </p:cNvPr>
          <p:cNvSpPr txBox="1"/>
          <p:nvPr/>
        </p:nvSpPr>
        <p:spPr>
          <a:xfrm>
            <a:off x="1092210" y="853686"/>
            <a:ext cx="17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Plant more trees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箭头: 环形 6">
            <a:extLst>
              <a:ext uri="{FF2B5EF4-FFF2-40B4-BE49-F238E27FC236}">
                <a16:creationId xmlns:a16="http://schemas.microsoft.com/office/drawing/2014/main" id="{A3A9AF41-EB80-409E-ABF1-7B3D6E654750}"/>
              </a:ext>
            </a:extLst>
          </p:cNvPr>
          <p:cNvSpPr/>
          <p:nvPr/>
        </p:nvSpPr>
        <p:spPr>
          <a:xfrm rot="10800000">
            <a:off x="1431538" y="1865785"/>
            <a:ext cx="1133061" cy="1157909"/>
          </a:xfrm>
          <a:prstGeom prst="circular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A3F182-FBAB-4584-95FC-FC8DF3DCD3A6}"/>
              </a:ext>
            </a:extLst>
          </p:cNvPr>
          <p:cNvSpPr txBox="1"/>
          <p:nvPr/>
        </p:nvSpPr>
        <p:spPr>
          <a:xfrm>
            <a:off x="1258122" y="2917750"/>
            <a:ext cx="150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Harvest trees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C0B95B-958A-4CAF-9923-20BC565DFD8A}"/>
              </a:ext>
            </a:extLst>
          </p:cNvPr>
          <p:cNvSpPr txBox="1"/>
          <p:nvPr/>
        </p:nvSpPr>
        <p:spPr>
          <a:xfrm>
            <a:off x="1601164" y="1835968"/>
            <a:ext cx="77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Forest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9AB20AA9-690C-479A-A135-19AD2BC5837D}"/>
              </a:ext>
            </a:extLst>
          </p:cNvPr>
          <p:cNvSpPr/>
          <p:nvPr/>
        </p:nvSpPr>
        <p:spPr>
          <a:xfrm>
            <a:off x="1853949" y="3411320"/>
            <a:ext cx="288235" cy="844826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AE5D08-3158-4C07-817F-BB87206F34B9}"/>
              </a:ext>
            </a:extLst>
          </p:cNvPr>
          <p:cNvSpPr txBox="1"/>
          <p:nvPr/>
        </p:nvSpPr>
        <p:spPr>
          <a:xfrm>
            <a:off x="1134688" y="4380384"/>
            <a:ext cx="167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Forest Products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2" name="箭头: 左 11">
            <a:extLst>
              <a:ext uri="{FF2B5EF4-FFF2-40B4-BE49-F238E27FC236}">
                <a16:creationId xmlns:a16="http://schemas.microsoft.com/office/drawing/2014/main" id="{028F5C27-9DBC-49B0-A427-F09830AC5F3E}"/>
              </a:ext>
            </a:extLst>
          </p:cNvPr>
          <p:cNvSpPr/>
          <p:nvPr/>
        </p:nvSpPr>
        <p:spPr>
          <a:xfrm>
            <a:off x="3148632" y="4349011"/>
            <a:ext cx="1321904" cy="240122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DC36F0E5-DF91-4A74-9411-14C38A95234E}"/>
              </a:ext>
            </a:extLst>
          </p:cNvPr>
          <p:cNvSpPr/>
          <p:nvPr/>
        </p:nvSpPr>
        <p:spPr>
          <a:xfrm>
            <a:off x="3148633" y="1949513"/>
            <a:ext cx="1321905" cy="240122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C49C0-DCAF-43BE-A578-0E987EEF75F0}"/>
              </a:ext>
            </a:extLst>
          </p:cNvPr>
          <p:cNvSpPr txBox="1"/>
          <p:nvPr/>
        </p:nvSpPr>
        <p:spPr>
          <a:xfrm>
            <a:off x="3025263" y="2261567"/>
            <a:ext cx="149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Carbon</a:t>
            </a:r>
          </a:p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Sequestration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CDA9C6-4B11-48D8-AA00-797E7816F789}"/>
              </a:ext>
            </a:extLst>
          </p:cNvPr>
          <p:cNvSpPr txBox="1"/>
          <p:nvPr/>
        </p:nvSpPr>
        <p:spPr>
          <a:xfrm>
            <a:off x="4726357" y="2947757"/>
            <a:ext cx="164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Carbon in the Atmosphere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C1AD6E-27A6-44F6-BE82-F9C388D2B174}"/>
              </a:ext>
            </a:extLst>
          </p:cNvPr>
          <p:cNvSpPr txBox="1"/>
          <p:nvPr/>
        </p:nvSpPr>
        <p:spPr>
          <a:xfrm>
            <a:off x="2873269" y="1115381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Carbon Emission</a:t>
            </a:r>
          </a:p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from Respiration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3F61B0-C936-4BF1-934C-3FCDA7309904}"/>
              </a:ext>
            </a:extLst>
          </p:cNvPr>
          <p:cNvSpPr txBox="1"/>
          <p:nvPr/>
        </p:nvSpPr>
        <p:spPr>
          <a:xfrm>
            <a:off x="2873269" y="4768044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Carbon Emission</a:t>
            </a:r>
          </a:p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from Production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A1EA0426-8E7F-41F2-B6A9-46D7868D1437}"/>
              </a:ext>
            </a:extLst>
          </p:cNvPr>
          <p:cNvSpPr/>
          <p:nvPr/>
        </p:nvSpPr>
        <p:spPr>
          <a:xfrm rot="10800000">
            <a:off x="3299516" y="4568184"/>
            <a:ext cx="1020136" cy="165706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C04FDB-B9EB-41E9-BBBA-7B2E78D34C78}"/>
              </a:ext>
            </a:extLst>
          </p:cNvPr>
          <p:cNvSpPr txBox="1"/>
          <p:nvPr/>
        </p:nvSpPr>
        <p:spPr>
          <a:xfrm>
            <a:off x="3025263" y="3628265"/>
            <a:ext cx="149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Carbon</a:t>
            </a:r>
          </a:p>
          <a:p>
            <a:r>
              <a:rPr lang="en-US" altLang="zh-CN" dirty="0"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Sequestration</a:t>
            </a:r>
            <a:endParaRPr lang="zh-CN" alt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8579830-1707-4BD3-A4E6-DBEA26C7EE1B}"/>
              </a:ext>
            </a:extLst>
          </p:cNvPr>
          <p:cNvCxnSpPr>
            <a:cxnSpLocks/>
          </p:cNvCxnSpPr>
          <p:nvPr/>
        </p:nvCxnSpPr>
        <p:spPr>
          <a:xfrm>
            <a:off x="2833264" y="624976"/>
            <a:ext cx="0" cy="5054623"/>
          </a:xfrm>
          <a:prstGeom prst="line">
            <a:avLst/>
          </a:prstGeom>
          <a:ln cap="sq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B69A45D-9D4F-4ADA-B7A3-F8520DB210C9}"/>
              </a:ext>
            </a:extLst>
          </p:cNvPr>
          <p:cNvCxnSpPr>
            <a:cxnSpLocks/>
          </p:cNvCxnSpPr>
          <p:nvPr/>
        </p:nvCxnSpPr>
        <p:spPr>
          <a:xfrm>
            <a:off x="4632084" y="624976"/>
            <a:ext cx="0" cy="5054623"/>
          </a:xfrm>
          <a:prstGeom prst="line">
            <a:avLst/>
          </a:prstGeom>
          <a:ln cap="sq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55524AF-EF07-4A0B-A0B2-A8F48225936A}"/>
              </a:ext>
            </a:extLst>
          </p:cNvPr>
          <p:cNvSpPr txBox="1"/>
          <p:nvPr/>
        </p:nvSpPr>
        <p:spPr>
          <a:xfrm>
            <a:off x="3025263" y="5686472"/>
            <a:ext cx="149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Net Carbon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Sequestration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DF4BAB-0493-44D9-BBAE-FEF0AC2FAEB8}"/>
              </a:ext>
            </a:extLst>
          </p:cNvPr>
          <p:cNvSpPr txBox="1"/>
          <p:nvPr/>
        </p:nvSpPr>
        <p:spPr>
          <a:xfrm>
            <a:off x="1574137" y="5801247"/>
            <a:ext cx="77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Dubai" panose="020B0503030403030204" pitchFamily="34" charset="-78"/>
                <a:ea typeface="Cambria Math" panose="02040503050406030204" pitchFamily="18" charset="0"/>
                <a:cs typeface="Dubai" panose="020B0503030403030204" pitchFamily="34" charset="-78"/>
              </a:rPr>
              <a:t>Forest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8731F002-7826-40E2-94A1-C4517F20A979}"/>
              </a:ext>
            </a:extLst>
          </p:cNvPr>
          <p:cNvSpPr/>
          <p:nvPr/>
        </p:nvSpPr>
        <p:spPr>
          <a:xfrm rot="10800000">
            <a:off x="3299516" y="1795865"/>
            <a:ext cx="1020136" cy="165706"/>
          </a:xfrm>
          <a:prstGeom prst="lef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656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Dubai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应</dc:creator>
  <cp:lastModifiedBy>宇轩 应</cp:lastModifiedBy>
  <cp:revision>65</cp:revision>
  <dcterms:created xsi:type="dcterms:W3CDTF">2022-02-18T05:45:13Z</dcterms:created>
  <dcterms:modified xsi:type="dcterms:W3CDTF">2022-02-18T06:18:18Z</dcterms:modified>
</cp:coreProperties>
</file>