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57" r:id="rId3"/>
    <p:sldId id="263" r:id="rId4"/>
    <p:sldId id="262" r:id="rId5"/>
  </p:sldIdLst>
  <p:sldSz cx="12192000" cy="6858000"/>
  <p:notesSz cx="6858000" cy="134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B9B58-68F6-DD7D-7984-3AA1E124B37A}" v="125" dt="2019-10-24T16:25:12.408"/>
    <p1510:client id="{18B747E7-3903-57C6-41DC-F49BA9D4294A}" v="15" dt="2019-10-25T12:39:03.493"/>
    <p1510:client id="{8DC66066-D5BF-F435-4A94-E228620A0DDF}" v="747" dt="2019-10-24T00:49:42.076"/>
    <p1510:client id="{D118B9B2-8A62-95FC-C688-6741421DBF3A}" v="71" dt="2019-10-25T00:41:45.163"/>
    <p1510:client id="{E9C9F202-FF89-0F64-5ACA-0612270196FD}" v="200" dt="2019-10-24T22:01:05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5465" autoAdjust="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Leung" userId="S::leungj4@cuscuni.coventry.ac.uk::c23b49b1-6a8f-4b40-a8db-c6c12c84f86a" providerId="AD" clId="Web-{096B9B58-68F6-DD7D-7984-3AA1E124B37A}"/>
    <pc:docChg chg="modSld">
      <pc:chgData name="Jason Leung" userId="S::leungj4@cuscuni.coventry.ac.uk::c23b49b1-6a8f-4b40-a8db-c6c12c84f86a" providerId="AD" clId="Web-{096B9B58-68F6-DD7D-7984-3AA1E124B37A}" dt="2019-10-24T16:25:12.392" v="121"/>
      <pc:docMkLst>
        <pc:docMk/>
      </pc:docMkLst>
      <pc:sldChg chg="modSp modNotes">
        <pc:chgData name="Jason Leung" userId="S::leungj4@cuscuni.coventry.ac.uk::c23b49b1-6a8f-4b40-a8db-c6c12c84f86a" providerId="AD" clId="Web-{096B9B58-68F6-DD7D-7984-3AA1E124B37A}" dt="2019-10-24T16:25:12.392" v="121"/>
        <pc:sldMkLst>
          <pc:docMk/>
          <pc:sldMk cId="3645251105" sldId="257"/>
        </pc:sldMkLst>
        <pc:spChg chg="mod">
          <ac:chgData name="Jason Leung" userId="S::leungj4@cuscuni.coventry.ac.uk::c23b49b1-6a8f-4b40-a8db-c6c12c84f86a" providerId="AD" clId="Web-{096B9B58-68F6-DD7D-7984-3AA1E124B37A}" dt="2019-10-24T16:25:09.095" v="118" actId="20577"/>
          <ac:spMkLst>
            <pc:docMk/>
            <pc:sldMk cId="3645251105" sldId="257"/>
            <ac:spMk id="3" creationId="{00000000-0000-0000-0000-000000000000}"/>
          </ac:spMkLst>
        </pc:spChg>
      </pc:sldChg>
      <pc:sldChg chg="modNotes">
        <pc:chgData name="Jason Leung" userId="S::leungj4@cuscuni.coventry.ac.uk::c23b49b1-6a8f-4b40-a8db-c6c12c84f86a" providerId="AD" clId="Web-{096B9B58-68F6-DD7D-7984-3AA1E124B37A}" dt="2019-10-24T16:20:52.625" v="8"/>
        <pc:sldMkLst>
          <pc:docMk/>
          <pc:sldMk cId="4142592221" sldId="260"/>
        </pc:sldMkLst>
      </pc:sldChg>
      <pc:sldChg chg="modNotes">
        <pc:chgData name="Jason Leung" userId="S::leungj4@cuscuni.coventry.ac.uk::c23b49b1-6a8f-4b40-a8db-c6c12c84f86a" providerId="AD" clId="Web-{096B9B58-68F6-DD7D-7984-3AA1E124B37A}" dt="2019-10-24T16:20:40.844" v="6"/>
        <pc:sldMkLst>
          <pc:docMk/>
          <pc:sldMk cId="2742097065" sldId="262"/>
        </pc:sldMkLst>
      </pc:sldChg>
      <pc:sldChg chg="modNotes">
        <pc:chgData name="Jason Leung" userId="S::leungj4@cuscuni.coventry.ac.uk::c23b49b1-6a8f-4b40-a8db-c6c12c84f86a" providerId="AD" clId="Web-{096B9B58-68F6-DD7D-7984-3AA1E124B37A}" dt="2019-10-24T16:20:31.953" v="3"/>
        <pc:sldMkLst>
          <pc:docMk/>
          <pc:sldMk cId="679550509" sldId="263"/>
        </pc:sldMkLst>
      </pc:sldChg>
    </pc:docChg>
  </pc:docChgLst>
  <pc:docChgLst>
    <pc:chgData clId="Web-{8DC66066-D5BF-F435-4A94-E228620A0DDF}"/>
    <pc:docChg chg="modSld">
      <pc:chgData name="" userId="" providerId="" clId="Web-{8DC66066-D5BF-F435-4A94-E228620A0DDF}" dt="2019-10-23T16:11:38.690" v="8" actId="20577"/>
      <pc:docMkLst>
        <pc:docMk/>
      </pc:docMkLst>
      <pc:sldChg chg="modSp">
        <pc:chgData name="" userId="" providerId="" clId="Web-{8DC66066-D5BF-F435-4A94-E228620A0DDF}" dt="2019-10-23T16:11:38.659" v="6" actId="20577"/>
        <pc:sldMkLst>
          <pc:docMk/>
          <pc:sldMk cId="1863088888" sldId="256"/>
        </pc:sldMkLst>
        <pc:spChg chg="mod">
          <ac:chgData name="" userId="" providerId="" clId="Web-{8DC66066-D5BF-F435-4A94-E228620A0DDF}" dt="2019-10-23T16:11:38.659" v="6" actId="20577"/>
          <ac:spMkLst>
            <pc:docMk/>
            <pc:sldMk cId="1863088888" sldId="256"/>
            <ac:spMk id="3" creationId="{00000000-0000-0000-0000-000000000000}"/>
          </ac:spMkLst>
        </pc:spChg>
      </pc:sldChg>
    </pc:docChg>
  </pc:docChgLst>
  <pc:docChgLst>
    <pc:chgData name="Jason Leung" userId="S::leungj4@cuscuni.coventry.ac.uk::c23b49b1-6a8f-4b40-a8db-c6c12c84f86a" providerId="AD" clId="Web-{E9C9F202-FF89-0F64-5ACA-0612270196FD}"/>
    <pc:docChg chg="modSld">
      <pc:chgData name="Jason Leung" userId="S::leungj4@cuscuni.coventry.ac.uk::c23b49b1-6a8f-4b40-a8db-c6c12c84f86a" providerId="AD" clId="Web-{E9C9F202-FF89-0F64-5ACA-0612270196FD}" dt="2019-10-24T22:01:05.976" v="198"/>
      <pc:docMkLst>
        <pc:docMk/>
      </pc:docMkLst>
      <pc:sldChg chg="modSp modNotes">
        <pc:chgData name="Jason Leung" userId="S::leungj4@cuscuni.coventry.ac.uk::c23b49b1-6a8f-4b40-a8db-c6c12c84f86a" providerId="AD" clId="Web-{E9C9F202-FF89-0F64-5ACA-0612270196FD}" dt="2019-10-24T22:01:05.976" v="198"/>
        <pc:sldMkLst>
          <pc:docMk/>
          <pc:sldMk cId="3645251105" sldId="257"/>
        </pc:sldMkLst>
        <pc:spChg chg="mod">
          <ac:chgData name="Jason Leung" userId="S::leungj4@cuscuni.coventry.ac.uk::c23b49b1-6a8f-4b40-a8db-c6c12c84f86a" providerId="AD" clId="Web-{E9C9F202-FF89-0F64-5ACA-0612270196FD}" dt="2019-10-24T21:59:13.037" v="128" actId="20577"/>
          <ac:spMkLst>
            <pc:docMk/>
            <pc:sldMk cId="3645251105" sldId="257"/>
            <ac:spMk id="3" creationId="{00000000-0000-0000-0000-000000000000}"/>
          </ac:spMkLst>
        </pc:spChg>
      </pc:sldChg>
    </pc:docChg>
  </pc:docChgLst>
  <pc:docChgLst>
    <pc:chgData name="Jason Leung" userId="S::leungj4@cuscuni.coventry.ac.uk::c23b49b1-6a8f-4b40-a8db-c6c12c84f86a" providerId="AD" clId="Web-{8DC66066-D5BF-F435-4A94-E228620A0DDF}"/>
    <pc:docChg chg="addSld delSld modSld sldOrd">
      <pc:chgData name="Jason Leung" userId="S::leungj4@cuscuni.coventry.ac.uk::c23b49b1-6a8f-4b40-a8db-c6c12c84f86a" providerId="AD" clId="Web-{8DC66066-D5BF-F435-4A94-E228620A0DDF}" dt="2019-10-24T00:49:42.076" v="737" actId="20577"/>
      <pc:docMkLst>
        <pc:docMk/>
      </pc:docMkLst>
      <pc:sldChg chg="del">
        <pc:chgData name="Jason Leung" userId="S::leungj4@cuscuni.coventry.ac.uk::c23b49b1-6a8f-4b40-a8db-c6c12c84f86a" providerId="AD" clId="Web-{8DC66066-D5BF-F435-4A94-E228620A0DDF}" dt="2019-10-23T16:17:20.016" v="2"/>
        <pc:sldMkLst>
          <pc:docMk/>
          <pc:sldMk cId="1863088888" sldId="256"/>
        </pc:sldMkLst>
      </pc:sldChg>
      <pc:sldChg chg="modSp ord">
        <pc:chgData name="Jason Leung" userId="S::leungj4@cuscuni.coventry.ac.uk::c23b49b1-6a8f-4b40-a8db-c6c12c84f86a" providerId="AD" clId="Web-{8DC66066-D5BF-F435-4A94-E228620A0DDF}" dt="2019-10-23T23:13:46.970" v="615" actId="20577"/>
        <pc:sldMkLst>
          <pc:docMk/>
          <pc:sldMk cId="3645251105" sldId="257"/>
        </pc:sldMkLst>
        <pc:spChg chg="mod">
          <ac:chgData name="Jason Leung" userId="S::leungj4@cuscuni.coventry.ac.uk::c23b49b1-6a8f-4b40-a8db-c6c12c84f86a" providerId="AD" clId="Web-{8DC66066-D5BF-F435-4A94-E228620A0DDF}" dt="2019-10-23T23:13:46.970" v="615" actId="20577"/>
          <ac:spMkLst>
            <pc:docMk/>
            <pc:sldMk cId="3645251105" sldId="257"/>
            <ac:spMk id="3" creationId="{00000000-0000-0000-0000-000000000000}"/>
          </ac:spMkLst>
        </pc:spChg>
      </pc:sldChg>
      <pc:sldChg chg="del">
        <pc:chgData name="Jason Leung" userId="S::leungj4@cuscuni.coventry.ac.uk::c23b49b1-6a8f-4b40-a8db-c6c12c84f86a" providerId="AD" clId="Web-{8DC66066-D5BF-F435-4A94-E228620A0DDF}" dt="2019-10-23T20:53:11.996" v="85"/>
        <pc:sldMkLst>
          <pc:docMk/>
          <pc:sldMk cId="1446703612" sldId="258"/>
        </pc:sldMkLst>
      </pc:sldChg>
      <pc:sldChg chg="del">
        <pc:chgData name="Jason Leung" userId="S::leungj4@cuscuni.coventry.ac.uk::c23b49b1-6a8f-4b40-a8db-c6c12c84f86a" providerId="AD" clId="Web-{8DC66066-D5BF-F435-4A94-E228620A0DDF}" dt="2019-10-23T20:53:12.809" v="86"/>
        <pc:sldMkLst>
          <pc:docMk/>
          <pc:sldMk cId="1782452569" sldId="259"/>
        </pc:sldMkLst>
      </pc:sldChg>
      <pc:sldChg chg="addSp delSp modSp new modNotes">
        <pc:chgData name="Jason Leung" userId="S::leungj4@cuscuni.coventry.ac.uk::c23b49b1-6a8f-4b40-a8db-c6c12c84f86a" providerId="AD" clId="Web-{8DC66066-D5BF-F435-4A94-E228620A0DDF}" dt="2019-10-24T00:36:12.820" v="626" actId="14100"/>
        <pc:sldMkLst>
          <pc:docMk/>
          <pc:sldMk cId="4142592221" sldId="260"/>
        </pc:sldMkLst>
        <pc:spChg chg="mod">
          <ac:chgData name="Jason Leung" userId="S::leungj4@cuscuni.coventry.ac.uk::c23b49b1-6a8f-4b40-a8db-c6c12c84f86a" providerId="AD" clId="Web-{8DC66066-D5BF-F435-4A94-E228620A0DDF}" dt="2019-10-23T16:17:24.985" v="7" actId="20577"/>
          <ac:spMkLst>
            <pc:docMk/>
            <pc:sldMk cId="4142592221" sldId="260"/>
            <ac:spMk id="2" creationId="{F09830DF-BA6F-4459-B014-CC9600FDA7B3}"/>
          </ac:spMkLst>
        </pc:spChg>
        <pc:spChg chg="mod">
          <ac:chgData name="Jason Leung" userId="S::leungj4@cuscuni.coventry.ac.uk::c23b49b1-6a8f-4b40-a8db-c6c12c84f86a" providerId="AD" clId="Web-{8DC66066-D5BF-F435-4A94-E228620A0DDF}" dt="2019-10-24T00:29:00.517" v="620" actId="20577"/>
          <ac:spMkLst>
            <pc:docMk/>
            <pc:sldMk cId="4142592221" sldId="260"/>
            <ac:spMk id="3" creationId="{AD845D92-AF9E-4A45-AFFA-056F0FA0F8D7}"/>
          </ac:spMkLst>
        </pc:spChg>
        <pc:picChg chg="add del mod">
          <ac:chgData name="Jason Leung" userId="S::leungj4@cuscuni.coventry.ac.uk::c23b49b1-6a8f-4b40-a8db-c6c12c84f86a" providerId="AD" clId="Web-{8DC66066-D5BF-F435-4A94-E228620A0DDF}" dt="2019-10-24T00:36:01.679" v="623"/>
          <ac:picMkLst>
            <pc:docMk/>
            <pc:sldMk cId="4142592221" sldId="260"/>
            <ac:picMk id="4" creationId="{200770E7-A600-4AFF-9857-85AD57AF745B}"/>
          </ac:picMkLst>
        </pc:picChg>
        <pc:picChg chg="add mod">
          <ac:chgData name="Jason Leung" userId="S::leungj4@cuscuni.coventry.ac.uk::c23b49b1-6a8f-4b40-a8db-c6c12c84f86a" providerId="AD" clId="Web-{8DC66066-D5BF-F435-4A94-E228620A0DDF}" dt="2019-10-24T00:36:12.820" v="626" actId="14100"/>
          <ac:picMkLst>
            <pc:docMk/>
            <pc:sldMk cId="4142592221" sldId="260"/>
            <ac:picMk id="5" creationId="{309F5897-ED2C-423E-B81A-702CB3A584B0}"/>
          </ac:picMkLst>
        </pc:picChg>
      </pc:sldChg>
      <pc:sldChg chg="new del">
        <pc:chgData name="Jason Leung" userId="S::leungj4@cuscuni.coventry.ac.uk::c23b49b1-6a8f-4b40-a8db-c6c12c84f86a" providerId="AD" clId="Web-{8DC66066-D5BF-F435-4A94-E228620A0DDF}" dt="2019-10-23T21:44:13.163" v="266"/>
        <pc:sldMkLst>
          <pc:docMk/>
          <pc:sldMk cId="895558212" sldId="261"/>
        </pc:sldMkLst>
      </pc:sldChg>
      <pc:sldChg chg="addSp delSp modSp new">
        <pc:chgData name="Jason Leung" userId="S::leungj4@cuscuni.coventry.ac.uk::c23b49b1-6a8f-4b40-a8db-c6c12c84f86a" providerId="AD" clId="Web-{8DC66066-D5BF-F435-4A94-E228620A0DDF}" dt="2019-10-23T20:59:22.226" v="143" actId="1076"/>
        <pc:sldMkLst>
          <pc:docMk/>
          <pc:sldMk cId="2742097065" sldId="262"/>
        </pc:sldMkLst>
        <pc:spChg chg="del mod">
          <ac:chgData name="Jason Leung" userId="S::leungj4@cuscuni.coventry.ac.uk::c23b49b1-6a8f-4b40-a8db-c6c12c84f86a" providerId="AD" clId="Web-{8DC66066-D5BF-F435-4A94-E228620A0DDF}" dt="2019-10-23T20:57:14.275" v="131"/>
          <ac:spMkLst>
            <pc:docMk/>
            <pc:sldMk cId="2742097065" sldId="262"/>
            <ac:spMk id="2" creationId="{54F55A2D-48CF-42D9-8DDA-57640358EE56}"/>
          </ac:spMkLst>
        </pc:spChg>
        <pc:spChg chg="del">
          <ac:chgData name="Jason Leung" userId="S::leungj4@cuscuni.coventry.ac.uk::c23b49b1-6a8f-4b40-a8db-c6c12c84f86a" providerId="AD" clId="Web-{8DC66066-D5BF-F435-4A94-E228620A0DDF}" dt="2019-10-23T20:54:04.933" v="124"/>
          <ac:spMkLst>
            <pc:docMk/>
            <pc:sldMk cId="2742097065" sldId="262"/>
            <ac:spMk id="3" creationId="{6C46B3F8-52D8-480D-935B-C1EB91E7ACE8}"/>
          </ac:spMkLst>
        </pc:spChg>
        <pc:spChg chg="add del mod">
          <ac:chgData name="Jason Leung" userId="S::leungj4@cuscuni.coventry.ac.uk::c23b49b1-6a8f-4b40-a8db-c6c12c84f86a" providerId="AD" clId="Web-{8DC66066-D5BF-F435-4A94-E228620A0DDF}" dt="2019-10-23T20:57:17.103" v="132"/>
          <ac:spMkLst>
            <pc:docMk/>
            <pc:sldMk cId="2742097065" sldId="262"/>
            <ac:spMk id="7" creationId="{7C39F616-13BF-4ABF-8FB5-9C238920CBAB}"/>
          </ac:spMkLst>
        </pc:spChg>
        <pc:picChg chg="add mod">
          <ac:chgData name="Jason Leung" userId="S::leungj4@cuscuni.coventry.ac.uk::c23b49b1-6a8f-4b40-a8db-c6c12c84f86a" providerId="AD" clId="Web-{8DC66066-D5BF-F435-4A94-E228620A0DDF}" dt="2019-10-23T20:59:22.226" v="143" actId="1076"/>
          <ac:picMkLst>
            <pc:docMk/>
            <pc:sldMk cId="2742097065" sldId="262"/>
            <ac:picMk id="4" creationId="{D5D979B4-36E5-454E-AEC3-A7DBD05888BA}"/>
          </ac:picMkLst>
        </pc:picChg>
      </pc:sldChg>
      <pc:sldChg chg="addSp delSp modSp new mod ord setBg">
        <pc:chgData name="Jason Leung" userId="S::leungj4@cuscuni.coventry.ac.uk::c23b49b1-6a8f-4b40-a8db-c6c12c84f86a" providerId="AD" clId="Web-{8DC66066-D5BF-F435-4A94-E228620A0DDF}" dt="2019-10-23T21:07:52.742" v="178"/>
        <pc:sldMkLst>
          <pc:docMk/>
          <pc:sldMk cId="679550509" sldId="263"/>
        </pc:sldMkLst>
        <pc:spChg chg="del">
          <ac:chgData name="Jason Leung" userId="S::leungj4@cuscuni.coventry.ac.uk::c23b49b1-6a8f-4b40-a8db-c6c12c84f86a" providerId="AD" clId="Web-{8DC66066-D5BF-F435-4A94-E228620A0DDF}" dt="2019-10-23T20:59:28.664" v="145"/>
          <ac:spMkLst>
            <pc:docMk/>
            <pc:sldMk cId="679550509" sldId="263"/>
            <ac:spMk id="2" creationId="{632EFFCD-A5A0-42D8-BA13-95C709EEB1EA}"/>
          </ac:spMkLst>
        </pc:spChg>
        <pc:spChg chg="del">
          <ac:chgData name="Jason Leung" userId="S::leungj4@cuscuni.coventry.ac.uk::c23b49b1-6a8f-4b40-a8db-c6c12c84f86a" providerId="AD" clId="Web-{8DC66066-D5BF-F435-4A94-E228620A0DDF}" dt="2019-10-23T20:59:28.664" v="144"/>
          <ac:spMkLst>
            <pc:docMk/>
            <pc:sldMk cId="679550509" sldId="263"/>
            <ac:spMk id="3" creationId="{5AEC801B-EC9F-4CD0-B3AF-712D5DEB43EE}"/>
          </ac:spMkLst>
        </pc:spChg>
        <pc:spChg chg="add del">
          <ac:chgData name="Jason Leung" userId="S::leungj4@cuscuni.coventry.ac.uk::c23b49b1-6a8f-4b40-a8db-c6c12c84f86a" providerId="AD" clId="Web-{8DC66066-D5BF-F435-4A94-E228620A0DDF}" dt="2019-10-23T20:59:42.554" v="154"/>
          <ac:spMkLst>
            <pc:docMk/>
            <pc:sldMk cId="679550509" sldId="263"/>
            <ac:spMk id="6" creationId="{32BC26D8-82FB-445E-AA49-62A77D7C1EE0}"/>
          </ac:spMkLst>
        </pc:spChg>
        <pc:spChg chg="add del">
          <ac:chgData name="Jason Leung" userId="S::leungj4@cuscuni.coventry.ac.uk::c23b49b1-6a8f-4b40-a8db-c6c12c84f86a" providerId="AD" clId="Web-{8DC66066-D5BF-F435-4A94-E228620A0DDF}" dt="2019-10-23T20:59:42.554" v="154"/>
          <ac:spMkLst>
            <pc:docMk/>
            <pc:sldMk cId="679550509" sldId="263"/>
            <ac:spMk id="7" creationId="{CB44330D-EA18-4254-AA95-EB49948539B8}"/>
          </ac:spMkLst>
        </pc:spChg>
        <pc:spChg chg="add del">
          <ac:chgData name="Jason Leung" userId="S::leungj4@cuscuni.coventry.ac.uk::c23b49b1-6a8f-4b40-a8db-c6c12c84f86a" providerId="AD" clId="Web-{8DC66066-D5BF-F435-4A94-E228620A0DDF}" dt="2019-10-23T20:59:40.257" v="152"/>
          <ac:spMkLst>
            <pc:docMk/>
            <pc:sldMk cId="679550509" sldId="263"/>
            <ac:spMk id="9" creationId="{57845966-6EFC-468A-9CC7-BAB4B95854E7}"/>
          </ac:spMkLst>
        </pc:spChg>
        <pc:spChg chg="add del">
          <ac:chgData name="Jason Leung" userId="S::leungj4@cuscuni.coventry.ac.uk::c23b49b1-6a8f-4b40-a8db-c6c12c84f86a" providerId="AD" clId="Web-{8DC66066-D5BF-F435-4A94-E228620A0DDF}" dt="2019-10-23T20:59:40.257" v="152"/>
          <ac:spMkLst>
            <pc:docMk/>
            <pc:sldMk cId="679550509" sldId="263"/>
            <ac:spMk id="13" creationId="{ADAD1991-FFD1-4E94-ABAB-7560D33008E4}"/>
          </ac:spMkLst>
        </pc:spChg>
        <pc:picChg chg="add mod">
          <ac:chgData name="Jason Leung" userId="S::leungj4@cuscuni.coventry.ac.uk::c23b49b1-6a8f-4b40-a8db-c6c12c84f86a" providerId="AD" clId="Web-{8DC66066-D5BF-F435-4A94-E228620A0DDF}" dt="2019-10-23T21:00:37.691" v="177" actId="1076"/>
          <ac:picMkLst>
            <pc:docMk/>
            <pc:sldMk cId="679550509" sldId="263"/>
            <ac:picMk id="4" creationId="{BC6A2BA6-86E6-459C-B72F-2341BA506200}"/>
          </ac:picMkLst>
        </pc:picChg>
        <pc:picChg chg="add del">
          <ac:chgData name="Jason Leung" userId="S::leungj4@cuscuni.coventry.ac.uk::c23b49b1-6a8f-4b40-a8db-c6c12c84f86a" providerId="AD" clId="Web-{8DC66066-D5BF-F435-4A94-E228620A0DDF}" dt="2019-10-23T20:59:40.257" v="152"/>
          <ac:picMkLst>
            <pc:docMk/>
            <pc:sldMk cId="679550509" sldId="263"/>
            <ac:picMk id="11" creationId="{75554383-98AF-4A47-BB65-705FAAA4BE6A}"/>
          </ac:picMkLst>
        </pc:picChg>
      </pc:sldChg>
      <pc:sldChg chg="modSp new">
        <pc:chgData name="Jason Leung" userId="S::leungj4@cuscuni.coventry.ac.uk::c23b49b1-6a8f-4b40-a8db-c6c12c84f86a" providerId="AD" clId="Web-{8DC66066-D5BF-F435-4A94-E228620A0DDF}" dt="2019-10-24T00:49:42.060" v="736" actId="20577"/>
        <pc:sldMkLst>
          <pc:docMk/>
          <pc:sldMk cId="3690177833" sldId="264"/>
        </pc:sldMkLst>
        <pc:spChg chg="mod">
          <ac:chgData name="Jason Leung" userId="S::leungj4@cuscuni.coventry.ac.uk::c23b49b1-6a8f-4b40-a8db-c6c12c84f86a" providerId="AD" clId="Web-{8DC66066-D5BF-F435-4A94-E228620A0DDF}" dt="2019-10-23T20:53:49.887" v="102" actId="20577"/>
          <ac:spMkLst>
            <pc:docMk/>
            <pc:sldMk cId="3690177833" sldId="264"/>
            <ac:spMk id="2" creationId="{3B003BC6-22EE-4C7C-9A55-67B26DC11D2D}"/>
          </ac:spMkLst>
        </pc:spChg>
        <pc:spChg chg="mod">
          <ac:chgData name="Jason Leung" userId="S::leungj4@cuscuni.coventry.ac.uk::c23b49b1-6a8f-4b40-a8db-c6c12c84f86a" providerId="AD" clId="Web-{8DC66066-D5BF-F435-4A94-E228620A0DDF}" dt="2019-10-24T00:49:42.060" v="736" actId="20577"/>
          <ac:spMkLst>
            <pc:docMk/>
            <pc:sldMk cId="3690177833" sldId="264"/>
            <ac:spMk id="3" creationId="{1E206150-9ADA-417F-BE39-2DA6B7622CB3}"/>
          </ac:spMkLst>
        </pc:spChg>
      </pc:sldChg>
      <pc:sldChg chg="add del replId">
        <pc:chgData name="Jason Leung" userId="S::leungj4@cuscuni.coventry.ac.uk::c23b49b1-6a8f-4b40-a8db-c6c12c84f86a" providerId="AD" clId="Web-{8DC66066-D5BF-F435-4A94-E228620A0DDF}" dt="2019-10-23T21:38:18.930" v="239"/>
        <pc:sldMkLst>
          <pc:docMk/>
          <pc:sldMk cId="3475163625" sldId="265"/>
        </pc:sldMkLst>
      </pc:sldChg>
    </pc:docChg>
  </pc:docChgLst>
  <pc:docChgLst>
    <pc:chgData name="Jason Leung" userId="S::leungj4@cuscuni.coventry.ac.uk::c23b49b1-6a8f-4b40-a8db-c6c12c84f86a" providerId="AD" clId="Web-{D118B9B2-8A62-95FC-C688-6741421DBF3A}"/>
    <pc:docChg chg="modSld">
      <pc:chgData name="Jason Leung" userId="S::leungj4@cuscuni.coventry.ac.uk::c23b49b1-6a8f-4b40-a8db-c6c12c84f86a" providerId="AD" clId="Web-{D118B9B2-8A62-95FC-C688-6741421DBF3A}" dt="2019-10-25T00:41:45.163" v="69" actId="20577"/>
      <pc:docMkLst>
        <pc:docMk/>
      </pc:docMkLst>
      <pc:sldChg chg="modSp">
        <pc:chgData name="Jason Leung" userId="S::leungj4@cuscuni.coventry.ac.uk::c23b49b1-6a8f-4b40-a8db-c6c12c84f86a" providerId="AD" clId="Web-{D118B9B2-8A62-95FC-C688-6741421DBF3A}" dt="2019-10-25T00:40:18.148" v="67" actId="20577"/>
        <pc:sldMkLst>
          <pc:docMk/>
          <pc:sldMk cId="3645251105" sldId="257"/>
        </pc:sldMkLst>
        <pc:spChg chg="mod">
          <ac:chgData name="Jason Leung" userId="S::leungj4@cuscuni.coventry.ac.uk::c23b49b1-6a8f-4b40-a8db-c6c12c84f86a" providerId="AD" clId="Web-{D118B9B2-8A62-95FC-C688-6741421DBF3A}" dt="2019-10-25T00:40:18.148" v="67" actId="20577"/>
          <ac:spMkLst>
            <pc:docMk/>
            <pc:sldMk cId="3645251105" sldId="257"/>
            <ac:spMk id="3" creationId="{00000000-0000-0000-0000-000000000000}"/>
          </ac:spMkLst>
        </pc:spChg>
        <pc:picChg chg="mod">
          <ac:chgData name="Jason Leung" userId="S::leungj4@cuscuni.coventry.ac.uk::c23b49b1-6a8f-4b40-a8db-c6c12c84f86a" providerId="AD" clId="Web-{D118B9B2-8A62-95FC-C688-6741421DBF3A}" dt="2019-10-25T00:26:51.965" v="10" actId="14100"/>
          <ac:picMkLst>
            <pc:docMk/>
            <pc:sldMk cId="3645251105" sldId="257"/>
            <ac:picMk id="4" creationId="{00000000-0000-0000-0000-000000000000}"/>
          </ac:picMkLst>
        </pc:picChg>
      </pc:sldChg>
      <pc:sldChg chg="modNotes">
        <pc:chgData name="Jason Leung" userId="S::leungj4@cuscuni.coventry.ac.uk::c23b49b1-6a8f-4b40-a8db-c6c12c84f86a" providerId="AD" clId="Web-{D118B9B2-8A62-95FC-C688-6741421DBF3A}" dt="2019-10-25T00:36:37.727" v="62"/>
        <pc:sldMkLst>
          <pc:docMk/>
          <pc:sldMk cId="2742097065" sldId="262"/>
        </pc:sldMkLst>
      </pc:sldChg>
      <pc:sldChg chg="modNotes">
        <pc:chgData name="Jason Leung" userId="S::leungj4@cuscuni.coventry.ac.uk::c23b49b1-6a8f-4b40-a8db-c6c12c84f86a" providerId="AD" clId="Web-{D118B9B2-8A62-95FC-C688-6741421DBF3A}" dt="2019-10-25T00:32:15.166" v="19"/>
        <pc:sldMkLst>
          <pc:docMk/>
          <pc:sldMk cId="679550509" sldId="263"/>
        </pc:sldMkLst>
      </pc:sldChg>
    </pc:docChg>
  </pc:docChgLst>
  <pc:docChgLst>
    <pc:chgData name="Jason Leung" userId="S::leungj4@cuscuni.coventry.ac.uk::c23b49b1-6a8f-4b40-a8db-c6c12c84f86a" providerId="AD" clId="Web-{18B747E7-3903-57C6-41DC-F49BA9D4294A}"/>
    <pc:docChg chg="modSld">
      <pc:chgData name="Jason Leung" userId="S::leungj4@cuscuni.coventry.ac.uk::c23b49b1-6a8f-4b40-a8db-c6c12c84f86a" providerId="AD" clId="Web-{18B747E7-3903-57C6-41DC-F49BA9D4294A}" dt="2019-10-25T12:39:00.009" v="13"/>
      <pc:docMkLst>
        <pc:docMk/>
      </pc:docMkLst>
      <pc:sldChg chg="modNotes">
        <pc:chgData name="Jason Leung" userId="S::leungj4@cuscuni.coventry.ac.uk::c23b49b1-6a8f-4b40-a8db-c6c12c84f86a" providerId="AD" clId="Web-{18B747E7-3903-57C6-41DC-F49BA9D4294A}" dt="2019-10-25T12:39:00.009" v="13"/>
        <pc:sldMkLst>
          <pc:docMk/>
          <pc:sldMk cId="679550509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8C4B2-F09E-4A83-AE29-64B71F9C7428}" type="datetimeFigureOut">
              <a:rPr lang="en-GB"/>
              <a:t>25/10/2019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A5453-EFC1-4192-8B4B-8D93F919F5C8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4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Steps: </a:t>
            </a:r>
            <a:endParaRPr lang="en-US"/>
          </a:p>
          <a:p>
            <a:r>
              <a:rPr lang="en-US" dirty="0"/>
              <a:t>1.Explanation of </a:t>
            </a:r>
            <a:r>
              <a:rPr lang="en-US" dirty="0" err="1"/>
              <a:t>gantt</a:t>
            </a:r>
            <a:r>
              <a:rPr lang="en-US" dirty="0"/>
              <a:t> chart</a:t>
            </a:r>
            <a:endParaRPr lang="en-US" dirty="0">
              <a:cs typeface="Calibri"/>
            </a:endParaRPr>
          </a:p>
          <a:p>
            <a:r>
              <a:rPr lang="en-US" dirty="0"/>
              <a:t>2.Explain the image and finish of saying that this is a simple overview of a </a:t>
            </a:r>
            <a:r>
              <a:rPr lang="en-US" dirty="0" err="1"/>
              <a:t>gantt</a:t>
            </a:r>
            <a:r>
              <a:rPr lang="en-US" dirty="0"/>
              <a:t> chart</a:t>
            </a:r>
            <a:endParaRPr lang="en-US" dirty="0">
              <a:cs typeface="Calibri"/>
            </a:endParaRPr>
          </a:p>
          <a:p>
            <a:r>
              <a:rPr lang="en-US" dirty="0"/>
              <a:t>3.Mention and expand on the reasons to use </a:t>
            </a:r>
            <a:r>
              <a:rPr lang="en-US" dirty="0" err="1"/>
              <a:t>gantt</a:t>
            </a:r>
            <a:r>
              <a:rPr lang="en-US" dirty="0"/>
              <a:t> charts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A5453-EFC1-4192-8B4B-8D93F919F5C8}" type="slidenum">
              <a:rPr lang="en-GB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81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Steps:</a:t>
            </a:r>
            <a:endParaRPr lang="en-US" dirty="0"/>
          </a:p>
          <a:p>
            <a:r>
              <a:rPr lang="en-US" dirty="0">
                <a:cs typeface="Calibri"/>
              </a:rPr>
              <a:t>1. </a:t>
            </a:r>
            <a:r>
              <a:rPr lang="en-US" dirty="0"/>
              <a:t>Explanation of when we are to expect the project to finish (20th December 2019)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2.A simple explanation of our project</a:t>
            </a:r>
            <a:endParaRPr lang="en-US" dirty="0"/>
          </a:p>
          <a:p>
            <a:r>
              <a:rPr lang="en-US" dirty="0">
                <a:cs typeface="Calibri"/>
              </a:rPr>
              <a:t>3. Mention that one day is dedicated to training (train one employee at a time) / Include what the training will consist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A5453-EFC1-4192-8B4B-8D93F919F5C8}" type="slidenum">
              <a:rPr lang="en-GB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033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the steps we taken to build the project</a:t>
            </a:r>
            <a:endParaRPr lang="en-US" dirty="0"/>
          </a:p>
          <a:p>
            <a:endParaRPr lang="en-GB" dirty="0"/>
          </a:p>
          <a:p>
            <a:r>
              <a:rPr lang="en-GB" dirty="0"/>
              <a:t>Steps:</a:t>
            </a:r>
            <a:endParaRPr lang="en-GB" dirty="0">
              <a:cs typeface="Calibri" panose="020F0502020204030204"/>
            </a:endParaRPr>
          </a:p>
          <a:p>
            <a:r>
              <a:rPr lang="en-GB" dirty="0"/>
              <a:t>1. A simple brief on the image</a:t>
            </a:r>
            <a:endParaRPr lang="en-GB" dirty="0">
              <a:cs typeface="Calibri" panose="020F0502020204030204"/>
            </a:endParaRPr>
          </a:p>
          <a:p>
            <a:endParaRPr lang="en-GB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A5453-EFC1-4192-8B4B-8D93F919F5C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523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Brief of</a:t>
            </a:r>
            <a:r>
              <a:rPr lang="en-GB" baseline="0" dirty="0"/>
              <a:t> each summary task (mention their time)</a:t>
            </a:r>
            <a:endParaRPr lang="en-US" dirty="0"/>
          </a:p>
          <a:p>
            <a:endParaRPr lang="en-GB" dirty="0"/>
          </a:p>
          <a:p>
            <a:r>
              <a:rPr lang="en-GB" dirty="0"/>
              <a:t>Steps: </a:t>
            </a:r>
            <a:endParaRPr lang="en-GB" dirty="0">
              <a:cs typeface="Calibri" panose="020F0502020204030204"/>
            </a:endParaRPr>
          </a:p>
          <a:p>
            <a:r>
              <a:rPr lang="en-GB" dirty="0"/>
              <a:t>1.Mention the duration of each summary task, explain each of the summary task.</a:t>
            </a:r>
            <a:endParaRPr lang="en-GB" dirty="0">
              <a:cs typeface="Calibri" panose="020F0502020204030204"/>
            </a:endParaRPr>
          </a:p>
          <a:p>
            <a:r>
              <a:rPr lang="en-GB"/>
              <a:t>2.Mention the recurring task</a:t>
            </a:r>
            <a:endParaRPr lang="en-GB" dirty="0"/>
          </a:p>
          <a:p>
            <a:r>
              <a:rPr lang="en-GB">
                <a:cs typeface="Calibri" panose="020F0502020204030204"/>
              </a:rPr>
              <a:t>3.Simple brief of the project</a:t>
            </a:r>
            <a:endParaRPr lang="en-GB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A5453-EFC1-4192-8B4B-8D93F919F5C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356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EB2D-95CC-4D86-9D0B-608A0586FE99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C0241-358B-4491-8977-9AC3E3C6F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13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EB2D-95CC-4D86-9D0B-608A0586FE99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C0241-358B-4491-8977-9AC3E3C6F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80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EB2D-95CC-4D86-9D0B-608A0586FE99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C0241-358B-4491-8977-9AC3E3C6F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50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EB2D-95CC-4D86-9D0B-608A0586FE99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C0241-358B-4491-8977-9AC3E3C6F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35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EB2D-95CC-4D86-9D0B-608A0586FE99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C0241-358B-4491-8977-9AC3E3C6F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89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EB2D-95CC-4D86-9D0B-608A0586FE99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C0241-358B-4491-8977-9AC3E3C6F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838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EB2D-95CC-4D86-9D0B-608A0586FE99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C0241-358B-4491-8977-9AC3E3C6F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093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EB2D-95CC-4D86-9D0B-608A0586FE99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C0241-358B-4491-8977-9AC3E3C6F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89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EB2D-95CC-4D86-9D0B-608A0586FE99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C0241-358B-4491-8977-9AC3E3C6F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96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EB2D-95CC-4D86-9D0B-608A0586FE99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C0241-358B-4491-8977-9AC3E3C6F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87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EB2D-95CC-4D86-9D0B-608A0586FE99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C0241-358B-4491-8977-9AC3E3C6F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18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BEB2D-95CC-4D86-9D0B-608A0586FE99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C0241-358B-4491-8977-9AC3E3C6F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38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30DF-BA6F-4459-B014-CC9600FD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Gantt Charts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45D92-AF9E-4A45-AFFA-056F0FA0F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864"/>
            <a:ext cx="10515600" cy="470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A gantt charts is a timeline that is used as a project management tool</a:t>
            </a: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pPr marL="0" indent="0">
              <a:buNone/>
            </a:pPr>
            <a:r>
              <a:rPr lang="en-GB">
                <a:cs typeface="Calibri"/>
              </a:rPr>
              <a:t>Reasons to use gantt charts:</a:t>
            </a:r>
          </a:p>
          <a:p>
            <a:r>
              <a:rPr lang="en-GB">
                <a:cs typeface="Calibri"/>
              </a:rPr>
              <a:t>Time efficient</a:t>
            </a:r>
          </a:p>
          <a:p>
            <a:r>
              <a:rPr lang="en-GB">
                <a:cs typeface="Calibri"/>
              </a:rPr>
              <a:t>Communication</a:t>
            </a:r>
          </a:p>
          <a:p>
            <a:r>
              <a:rPr lang="en-GB">
                <a:cs typeface="Calibri"/>
              </a:rPr>
              <a:t>Memorable</a:t>
            </a:r>
            <a:endParaRPr lang="en-GB" dirty="0">
              <a:cs typeface="Calibri"/>
            </a:endParaRPr>
          </a:p>
        </p:txBody>
      </p:sp>
      <p:pic>
        <p:nvPicPr>
          <p:cNvPr id="5" name="Picture 5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309F5897-ED2C-423E-B81A-702CB3A58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29" y="1946651"/>
            <a:ext cx="10532533" cy="171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9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499"/>
          </a:xfrm>
        </p:spPr>
        <p:txBody>
          <a:bodyPr/>
          <a:lstStyle/>
          <a:p>
            <a:r>
              <a:rPr lang="en-GB" dirty="0"/>
              <a:t>Timescale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8993"/>
            <a:ext cx="10515600" cy="4859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Estimated time for our project to be finished:</a:t>
            </a: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20/12/19</a:t>
            </a:r>
          </a:p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GB">
                <a:cs typeface="Calibri" panose="020F0502020204030204"/>
              </a:rPr>
              <a:t>Training:</a:t>
            </a:r>
            <a:endParaRPr lang="en-GB"/>
          </a:p>
          <a:p>
            <a:pPr marL="0" indent="0">
              <a:buNone/>
            </a:pPr>
            <a:r>
              <a:rPr lang="en-GB"/>
              <a:t>Dedicate one day to training</a:t>
            </a:r>
            <a:endParaRPr lang="en-GB">
              <a:cs typeface="Calibri" panose="020F0502020204030204"/>
            </a:endParaRPr>
          </a:p>
          <a:p>
            <a:pPr marL="0" indent="0">
              <a:buNone/>
            </a:pPr>
            <a:r>
              <a:rPr lang="en-GB" dirty="0"/>
              <a:t>Simple explanation of how to use the system</a:t>
            </a: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69" y="2847489"/>
            <a:ext cx="11446125" cy="127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5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BC6A2BA6-86E6-459C-B72F-2341BA506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1" y="914401"/>
            <a:ext cx="10949546" cy="5894172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184151"/>
            <a:ext cx="10515600" cy="1460499"/>
          </a:xfrm>
        </p:spPr>
        <p:txBody>
          <a:bodyPr/>
          <a:lstStyle/>
          <a:p>
            <a:r>
              <a:rPr lang="en-GB" dirty="0"/>
              <a:t>Gantt Charts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955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D5D979B4-36E5-454E-AEC3-A7DBD0588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17" y="233339"/>
            <a:ext cx="11463862" cy="637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97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76</Words>
  <Application>Microsoft Office PowerPoint</Application>
  <PresentationFormat>Widescreen</PresentationFormat>
  <Paragraphs>25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Gantt Charts</vt:lpstr>
      <vt:lpstr>Timescale</vt:lpstr>
      <vt:lpstr>Gantt Charts </vt:lpstr>
      <vt:lpstr>PowerPoint Presentation</vt:lpstr>
    </vt:vector>
  </TitlesOfParts>
  <Company>Coventry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Gantt Charts</dc:title>
  <dc:creator>Jason Leung</dc:creator>
  <cp:lastModifiedBy>Jason Leung</cp:lastModifiedBy>
  <cp:revision>252</cp:revision>
  <dcterms:created xsi:type="dcterms:W3CDTF">2019-10-22T15:30:37Z</dcterms:created>
  <dcterms:modified xsi:type="dcterms:W3CDTF">2019-10-25T12:39:04Z</dcterms:modified>
</cp:coreProperties>
</file>