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700" autoAdjust="0"/>
  </p:normalViewPr>
  <p:slideViewPr>
    <p:cSldViewPr snapToGrid="0">
      <p:cViewPr>
        <p:scale>
          <a:sx n="150" d="100"/>
          <a:sy n="150" d="100"/>
        </p:scale>
        <p:origin x="-55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EF55-1D9F-4952-8A29-E112911D3A33}" type="datetimeFigureOut">
              <a:rPr lang="en-US" smtClean="0"/>
              <a:pPr/>
              <a:t>8/16/2008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A1BA-E7FD-475D-83A7-41159C8ED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096000" y="1676400"/>
            <a:ext cx="1828800" cy="304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1676400"/>
            <a:ext cx="3581400" cy="304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981200"/>
            <a:ext cx="1295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2700" y="1981200"/>
            <a:ext cx="1295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4290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4290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2700" y="34290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0" name="Shape 9"/>
          <p:cNvCxnSpPr>
            <a:stCxn id="6" idx="0"/>
            <a:endCxn id="4" idx="1"/>
          </p:cNvCxnSpPr>
          <p:nvPr/>
        </p:nvCxnSpPr>
        <p:spPr>
          <a:xfrm rot="5400000" flipH="1" flipV="1">
            <a:off x="1962150" y="2495550"/>
            <a:ext cx="990600" cy="8763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5400000" flipH="1" flipV="1">
            <a:off x="3276600" y="3162300"/>
            <a:ext cx="5334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2743200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Shared </a:t>
            </a:r>
          </a:p>
          <a:p>
            <a:r>
              <a:rPr lang="en-US" sz="1050" dirty="0" smtClean="0"/>
              <a:t>Memory</a:t>
            </a:r>
            <a:endParaRPr lang="en-US" sz="1050" dirty="0"/>
          </a:p>
        </p:txBody>
      </p:sp>
      <p:cxnSp>
        <p:nvCxnSpPr>
          <p:cNvPr id="17" name="Elbow Connector 16"/>
          <p:cNvCxnSpPr>
            <a:stCxn id="4" idx="3"/>
            <a:endCxn id="5" idx="1"/>
          </p:cNvCxnSpPr>
          <p:nvPr/>
        </p:nvCxnSpPr>
        <p:spPr>
          <a:xfrm>
            <a:off x="4191000" y="2438400"/>
            <a:ext cx="21717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2133600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UDP/TCP/RS232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8" idx="0"/>
            <a:endCxn id="5" idx="2"/>
          </p:cNvCxnSpPr>
          <p:nvPr/>
        </p:nvCxnSpPr>
        <p:spPr>
          <a:xfrm rot="5400000" flipH="1" flipV="1">
            <a:off x="6743700" y="3162300"/>
            <a:ext cx="533400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695700" y="3086100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134894" y="3085306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38600" y="2743200"/>
            <a:ext cx="2438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2172494" y="3085306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782094" y="3085306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14600" y="2743200"/>
            <a:ext cx="609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6800" y="167640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167640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857907" y="1330325"/>
            <a:ext cx="4933294" cy="4629151"/>
            <a:chOff x="743607" y="1247775"/>
            <a:chExt cx="4933294" cy="4629151"/>
          </a:xfrm>
        </p:grpSpPr>
        <p:sp>
          <p:nvSpPr>
            <p:cNvPr id="33" name="Rectangle 32"/>
            <p:cNvSpPr/>
            <p:nvPr/>
          </p:nvSpPr>
          <p:spPr>
            <a:xfrm>
              <a:off x="743607" y="1247775"/>
              <a:ext cx="4933294" cy="4629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857579" y="1895475"/>
              <a:ext cx="4705351" cy="3833813"/>
              <a:chOff x="834915" y="1895475"/>
              <a:chExt cx="4705351" cy="3833813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834915" y="1895475"/>
                <a:ext cx="2286001" cy="3833813"/>
                <a:chOff x="834915" y="1895475"/>
                <a:chExt cx="2286001" cy="383381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834915" y="1895475"/>
                  <a:ext cx="2286001" cy="3833813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470793" y="2292082"/>
                  <a:ext cx="1492468" cy="4887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dk1"/>
                      </a:solidFill>
                    </a:rPr>
                    <a:t>Node Manager</a:t>
                  </a:r>
                  <a:endParaRPr lang="en-US" sz="1400" dirty="0" smtClean="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1481301" y="3475483"/>
                  <a:ext cx="1219201" cy="966953"/>
                  <a:chOff x="1576551" y="3668109"/>
                  <a:chExt cx="1219201" cy="966953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576551" y="3668109"/>
                    <a:ext cx="1219201" cy="966953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618593" y="3710153"/>
                    <a:ext cx="104541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Component</a:t>
                    </a:r>
                    <a:endParaRPr lang="en-US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681656" y="4067503"/>
                    <a:ext cx="1016625" cy="46166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Application</a:t>
                    </a:r>
                  </a:p>
                  <a:p>
                    <a:r>
                      <a:rPr lang="en-US" sz="1200" dirty="0" smtClean="0"/>
                      <a:t>Specific Code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486556" y="4635883"/>
                  <a:ext cx="1219201" cy="966953"/>
                  <a:chOff x="1576551" y="3668109"/>
                  <a:chExt cx="1219201" cy="966953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1576551" y="3668109"/>
                    <a:ext cx="1219201" cy="966953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618593" y="3710153"/>
                    <a:ext cx="104541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Component</a:t>
                    </a:r>
                    <a:endParaRPr lang="en-US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681656" y="4067503"/>
                    <a:ext cx="1016625" cy="46166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Application</a:t>
                    </a:r>
                  </a:p>
                  <a:p>
                    <a:r>
                      <a:rPr lang="en-US" sz="1200" dirty="0" smtClean="0"/>
                      <a:t>Specific Code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70" name="Shape 69"/>
                <p:cNvCxnSpPr>
                  <a:stCxn id="59" idx="3"/>
                </p:cNvCxnSpPr>
                <p:nvPr/>
              </p:nvCxnSpPr>
              <p:spPr>
                <a:xfrm flipV="1">
                  <a:off x="2705757" y="2780808"/>
                  <a:ext cx="141890" cy="2338552"/>
                </a:xfrm>
                <a:prstGeom prst="bentConnector2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50" idx="3"/>
                </p:cNvCxnSpPr>
                <p:nvPr/>
              </p:nvCxnSpPr>
              <p:spPr>
                <a:xfrm flipV="1">
                  <a:off x="2700502" y="3957966"/>
                  <a:ext cx="147145" cy="9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43" idx="3"/>
                </p:cNvCxnSpPr>
                <p:nvPr/>
              </p:nvCxnSpPr>
              <p:spPr>
                <a:xfrm>
                  <a:off x="2201393" y="3123386"/>
                  <a:ext cx="646582" cy="8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/>
                <p:cNvSpPr txBox="1"/>
                <p:nvPr/>
              </p:nvSpPr>
              <p:spPr>
                <a:xfrm>
                  <a:off x="1631506" y="1905000"/>
                  <a:ext cx="692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Node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34764" y="2969497"/>
                  <a:ext cx="1266629" cy="30777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Communicator</a:t>
                  </a:r>
                  <a:endParaRPr lang="en-US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254265" y="1895475"/>
                <a:ext cx="2286001" cy="3833813"/>
                <a:chOff x="834915" y="1895475"/>
                <a:chExt cx="2286001" cy="3833813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834915" y="1895475"/>
                  <a:ext cx="2286001" cy="3833813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470793" y="2292082"/>
                  <a:ext cx="1492468" cy="4887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dk1"/>
                      </a:solidFill>
                    </a:rPr>
                    <a:t>Node Manager</a:t>
                  </a:r>
                  <a:endParaRPr lang="en-US" sz="1400" dirty="0" smtClean="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35" name="Group 56"/>
                <p:cNvGrpSpPr/>
                <p:nvPr/>
              </p:nvGrpSpPr>
              <p:grpSpPr>
                <a:xfrm>
                  <a:off x="1481301" y="3475483"/>
                  <a:ext cx="1219201" cy="966953"/>
                  <a:chOff x="1576551" y="3668109"/>
                  <a:chExt cx="1219201" cy="966953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1576551" y="3668109"/>
                    <a:ext cx="1219201" cy="966953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618593" y="3710153"/>
                    <a:ext cx="104541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Component</a:t>
                    </a:r>
                    <a:endParaRPr lang="en-US" dirty="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681656" y="4067503"/>
                    <a:ext cx="1016625" cy="46166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Application</a:t>
                    </a:r>
                  </a:p>
                  <a:p>
                    <a:r>
                      <a:rPr lang="en-US" sz="1200" dirty="0" smtClean="0"/>
                      <a:t>Specific Code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136" name="Group 57"/>
                <p:cNvGrpSpPr/>
                <p:nvPr/>
              </p:nvGrpSpPr>
              <p:grpSpPr>
                <a:xfrm>
                  <a:off x="1486556" y="4635883"/>
                  <a:ext cx="1219201" cy="966953"/>
                  <a:chOff x="1576551" y="3668109"/>
                  <a:chExt cx="1219201" cy="966953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1576551" y="3668109"/>
                    <a:ext cx="1219201" cy="966953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618593" y="3710153"/>
                    <a:ext cx="104541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Component</a:t>
                    </a:r>
                    <a:endParaRPr lang="en-US" dirty="0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1681656" y="4067503"/>
                    <a:ext cx="1016625" cy="46166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Application</a:t>
                    </a:r>
                  </a:p>
                  <a:p>
                    <a:r>
                      <a:rPr lang="en-US" sz="1200" dirty="0" smtClean="0"/>
                      <a:t>Specific Code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37" name="Shape 136"/>
                <p:cNvCxnSpPr>
                  <a:stCxn id="141" idx="3"/>
                </p:cNvCxnSpPr>
                <p:nvPr/>
              </p:nvCxnSpPr>
              <p:spPr>
                <a:xfrm flipV="1">
                  <a:off x="2705757" y="2780808"/>
                  <a:ext cx="141890" cy="2338552"/>
                </a:xfrm>
                <a:prstGeom prst="bentConnector2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44" idx="3"/>
                </p:cNvCxnSpPr>
                <p:nvPr/>
              </p:nvCxnSpPr>
              <p:spPr>
                <a:xfrm flipV="1">
                  <a:off x="2700502" y="3957966"/>
                  <a:ext cx="147145" cy="9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stCxn id="134" idx="3"/>
                </p:cNvCxnSpPr>
                <p:nvPr/>
              </p:nvCxnSpPr>
              <p:spPr>
                <a:xfrm>
                  <a:off x="2201393" y="3123386"/>
                  <a:ext cx="646582" cy="8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1631506" y="1905000"/>
                  <a:ext cx="692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Node</a:t>
                  </a:r>
                  <a:endParaRPr lang="en-US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934764" y="2969497"/>
                  <a:ext cx="1266629" cy="30777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Communicator</a:t>
                  </a:r>
                  <a:endParaRPr lang="en-US" dirty="0"/>
                </a:p>
              </p:txBody>
            </p:sp>
          </p:grpSp>
          <p:cxnSp>
            <p:nvCxnSpPr>
              <p:cNvPr id="150" name="Straight Connector 149"/>
              <p:cNvCxnSpPr>
                <a:stCxn id="38" idx="3"/>
                <a:endCxn id="133" idx="1"/>
              </p:cNvCxnSpPr>
              <p:nvPr/>
            </p:nvCxnSpPr>
            <p:spPr>
              <a:xfrm>
                <a:off x="2963261" y="2536448"/>
                <a:ext cx="926882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2306807" y="1381125"/>
              <a:ext cx="1182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Subsystem</a:t>
              </a:r>
              <a:endParaRPr lang="en-US" dirty="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949423" y="1330325"/>
            <a:ext cx="2532993" cy="4629151"/>
            <a:chOff x="5825598" y="1685925"/>
            <a:chExt cx="2532993" cy="4629151"/>
          </a:xfrm>
        </p:grpSpPr>
        <p:sp>
          <p:nvSpPr>
            <p:cNvPr id="155" name="Rectangle 154"/>
            <p:cNvSpPr/>
            <p:nvPr/>
          </p:nvSpPr>
          <p:spPr>
            <a:xfrm>
              <a:off x="5825598" y="1685925"/>
              <a:ext cx="2532993" cy="4629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29"/>
            <p:cNvGrpSpPr/>
            <p:nvPr/>
          </p:nvGrpSpPr>
          <p:grpSpPr>
            <a:xfrm>
              <a:off x="5949094" y="2333625"/>
              <a:ext cx="2286001" cy="3833813"/>
              <a:chOff x="834915" y="1895475"/>
              <a:chExt cx="2286001" cy="3833813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834915" y="1895475"/>
                <a:ext cx="2286001" cy="38338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470793" y="2292082"/>
                <a:ext cx="1492468" cy="4887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</a:rPr>
                  <a:t>Node Manager</a:t>
                </a:r>
                <a:endParaRPr lang="en-US" sz="1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934764" y="2969497"/>
                <a:ext cx="1266629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Communicator</a:t>
                </a:r>
                <a:endParaRPr lang="en-US" dirty="0"/>
              </a:p>
            </p:txBody>
          </p:sp>
          <p:grpSp>
            <p:nvGrpSpPr>
              <p:cNvPr id="179" name="Group 56"/>
              <p:cNvGrpSpPr/>
              <p:nvPr/>
            </p:nvGrpSpPr>
            <p:grpSpPr>
              <a:xfrm>
                <a:off x="1481301" y="3475483"/>
                <a:ext cx="1219201" cy="966953"/>
                <a:chOff x="1576551" y="3668109"/>
                <a:chExt cx="1219201" cy="966953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1576551" y="3668109"/>
                  <a:ext cx="1219201" cy="96695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618593" y="3710153"/>
                  <a:ext cx="10454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Component</a:t>
                  </a:r>
                  <a:endParaRPr lang="en-US" dirty="0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1681656" y="4067503"/>
                  <a:ext cx="1016625" cy="4616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Application</a:t>
                  </a:r>
                </a:p>
                <a:p>
                  <a:r>
                    <a:rPr lang="en-US" sz="1200" dirty="0" smtClean="0"/>
                    <a:t>Specific Code</a:t>
                  </a:r>
                  <a:endParaRPr lang="en-US" sz="1200" dirty="0"/>
                </a:p>
              </p:txBody>
            </p:sp>
          </p:grpSp>
          <p:grpSp>
            <p:nvGrpSpPr>
              <p:cNvPr id="180" name="Group 57"/>
              <p:cNvGrpSpPr/>
              <p:nvPr/>
            </p:nvGrpSpPr>
            <p:grpSpPr>
              <a:xfrm>
                <a:off x="1486556" y="4635883"/>
                <a:ext cx="1219201" cy="966953"/>
                <a:chOff x="1576551" y="3668109"/>
                <a:chExt cx="1219201" cy="966953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576551" y="3668109"/>
                  <a:ext cx="1219201" cy="966953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618593" y="3710153"/>
                  <a:ext cx="10454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Component</a:t>
                  </a:r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681656" y="4067503"/>
                  <a:ext cx="1016625" cy="46166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Application</a:t>
                  </a:r>
                </a:p>
                <a:p>
                  <a:r>
                    <a:rPr lang="en-US" sz="1200" dirty="0" smtClean="0"/>
                    <a:t>Specific Code</a:t>
                  </a:r>
                  <a:endParaRPr lang="en-US" sz="1200" dirty="0"/>
                </a:p>
              </p:txBody>
            </p:sp>
          </p:grpSp>
          <p:cxnSp>
            <p:nvCxnSpPr>
              <p:cNvPr id="181" name="Shape 180"/>
              <p:cNvCxnSpPr>
                <a:stCxn id="185" idx="3"/>
              </p:cNvCxnSpPr>
              <p:nvPr/>
            </p:nvCxnSpPr>
            <p:spPr>
              <a:xfrm flipV="1">
                <a:off x="2705757" y="2780808"/>
                <a:ext cx="141890" cy="2338552"/>
              </a:xfrm>
              <a:prstGeom prst="bentConnector2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88" idx="3"/>
              </p:cNvCxnSpPr>
              <p:nvPr/>
            </p:nvCxnSpPr>
            <p:spPr>
              <a:xfrm flipV="1">
                <a:off x="2700502" y="3957966"/>
                <a:ext cx="147145" cy="9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78" idx="3"/>
              </p:cNvCxnSpPr>
              <p:nvPr/>
            </p:nvCxnSpPr>
            <p:spPr>
              <a:xfrm>
                <a:off x="2201393" y="3123386"/>
                <a:ext cx="646582" cy="8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1631506" y="1905000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Node</a:t>
                </a:r>
                <a:endParaRPr lang="en-US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6501067" y="1819275"/>
              <a:ext cx="1182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Subsystem</a:t>
              </a:r>
              <a:endParaRPr lang="en-US" dirty="0"/>
            </a:p>
          </p:txBody>
        </p:sp>
      </p:grpSp>
      <p:cxnSp>
        <p:nvCxnSpPr>
          <p:cNvPr id="208" name="Straight Connector 207"/>
          <p:cNvCxnSpPr/>
          <p:nvPr/>
        </p:nvCxnSpPr>
        <p:spPr>
          <a:xfrm>
            <a:off x="1371600" y="1069525"/>
            <a:ext cx="4972050" cy="3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6200000" flipH="1">
            <a:off x="395288" y="2046287"/>
            <a:ext cx="1997075" cy="19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16200000" flipH="1">
            <a:off x="5345111" y="2055813"/>
            <a:ext cx="2003429" cy="63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V="1">
            <a:off x="2900363" y="2068512"/>
            <a:ext cx="1981200" cy="95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50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Barber</dc:creator>
  <cp:lastModifiedBy>Daniel Barber</cp:lastModifiedBy>
  <cp:revision>11</cp:revision>
  <dcterms:created xsi:type="dcterms:W3CDTF">2008-07-24T03:07:36Z</dcterms:created>
  <dcterms:modified xsi:type="dcterms:W3CDTF">2008-08-16T20:05:07Z</dcterms:modified>
</cp:coreProperties>
</file>