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4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-126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A2CFB-24DA-435A-B5B6-CE94240A46C3}" type="datetimeFigureOut">
              <a:rPr lang="en-US" smtClean="0"/>
              <a:t>3/9/2008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D51B1-D41A-4904-8D90-58A384EF858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A2CFB-24DA-435A-B5B6-CE94240A46C3}" type="datetimeFigureOut">
              <a:rPr lang="en-US" smtClean="0"/>
              <a:t>3/9/2008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D51B1-D41A-4904-8D90-58A384EF858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A2CFB-24DA-435A-B5B6-CE94240A46C3}" type="datetimeFigureOut">
              <a:rPr lang="en-US" smtClean="0"/>
              <a:t>3/9/2008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D51B1-D41A-4904-8D90-58A384EF858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A2CFB-24DA-435A-B5B6-CE94240A46C3}" type="datetimeFigureOut">
              <a:rPr lang="en-US" smtClean="0"/>
              <a:t>3/9/2008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D51B1-D41A-4904-8D90-58A384EF858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A2CFB-24DA-435A-B5B6-CE94240A46C3}" type="datetimeFigureOut">
              <a:rPr lang="en-US" smtClean="0"/>
              <a:t>3/9/2008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D51B1-D41A-4904-8D90-58A384EF858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A2CFB-24DA-435A-B5B6-CE94240A46C3}" type="datetimeFigureOut">
              <a:rPr lang="en-US" smtClean="0"/>
              <a:t>3/9/2008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D51B1-D41A-4904-8D90-58A384EF858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A2CFB-24DA-435A-B5B6-CE94240A46C3}" type="datetimeFigureOut">
              <a:rPr lang="en-US" smtClean="0"/>
              <a:t>3/9/2008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D51B1-D41A-4904-8D90-58A384EF858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A2CFB-24DA-435A-B5B6-CE94240A46C3}" type="datetimeFigureOut">
              <a:rPr lang="en-US" smtClean="0"/>
              <a:t>3/9/2008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D51B1-D41A-4904-8D90-58A384EF858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A2CFB-24DA-435A-B5B6-CE94240A46C3}" type="datetimeFigureOut">
              <a:rPr lang="en-US" smtClean="0"/>
              <a:t>3/9/2008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D51B1-D41A-4904-8D90-58A384EF858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A2CFB-24DA-435A-B5B6-CE94240A46C3}" type="datetimeFigureOut">
              <a:rPr lang="en-US" smtClean="0"/>
              <a:t>3/9/2008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D51B1-D41A-4904-8D90-58A384EF858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A2CFB-24DA-435A-B5B6-CE94240A46C3}" type="datetimeFigureOut">
              <a:rPr lang="en-US" smtClean="0"/>
              <a:t>3/9/2008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D51B1-D41A-4904-8D90-58A384EF858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7A2CFB-24DA-435A-B5B6-CE94240A46C3}" type="datetimeFigureOut">
              <a:rPr lang="en-US" smtClean="0"/>
              <a:t>3/9/2008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FD51B1-D41A-4904-8D90-58A384EF8588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80911" y="786088"/>
            <a:ext cx="1752600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ReportImage</a:t>
            </a:r>
          </a:p>
        </p:txBody>
      </p:sp>
      <p:grpSp>
        <p:nvGrpSpPr>
          <p:cNvPr id="150" name="Group 149"/>
          <p:cNvGrpSpPr/>
          <p:nvPr/>
        </p:nvGrpSpPr>
        <p:grpSpPr>
          <a:xfrm>
            <a:off x="5021706" y="1920747"/>
            <a:ext cx="2271010" cy="605096"/>
            <a:chOff x="4616970" y="2213055"/>
            <a:chExt cx="2271010" cy="605096"/>
          </a:xfrm>
        </p:grpSpPr>
        <p:sp>
          <p:nvSpPr>
            <p:cNvPr id="29" name="Rectangle 28"/>
            <p:cNvSpPr/>
            <p:nvPr/>
          </p:nvSpPr>
          <p:spPr>
            <a:xfrm>
              <a:off x="4616970" y="2233534"/>
              <a:ext cx="2271010" cy="58461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331895" y="2213055"/>
              <a:ext cx="841161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Stream</a:t>
              </a:r>
            </a:p>
          </p:txBody>
        </p:sp>
        <p:grpSp>
          <p:nvGrpSpPr>
            <p:cNvPr id="149" name="Group 148"/>
            <p:cNvGrpSpPr/>
            <p:nvPr/>
          </p:nvGrpSpPr>
          <p:grpSpPr>
            <a:xfrm>
              <a:off x="4696627" y="2470595"/>
              <a:ext cx="2111697" cy="257764"/>
              <a:chOff x="4692624" y="2470595"/>
              <a:chExt cx="2111697" cy="257764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4692624" y="2470595"/>
                <a:ext cx="598904" cy="253916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050" dirty="0" smtClean="0"/>
                  <a:t>Header</a:t>
                </a:r>
                <a:endParaRPr lang="en-US" sz="1050" dirty="0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5301987" y="2474443"/>
                <a:ext cx="1502334" cy="253916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sz="1050" dirty="0" smtClean="0"/>
                  <a:t>Message Body (N Bytes)</a:t>
                </a:r>
                <a:endParaRPr lang="en-US" sz="1050" dirty="0"/>
              </a:p>
            </p:txBody>
          </p:sp>
        </p:grpSp>
      </p:grpSp>
      <p:grpSp>
        <p:nvGrpSpPr>
          <p:cNvPr id="104" name="Group 103"/>
          <p:cNvGrpSpPr/>
          <p:nvPr/>
        </p:nvGrpSpPr>
        <p:grpSpPr>
          <a:xfrm>
            <a:off x="577631" y="3115066"/>
            <a:ext cx="3302000" cy="769899"/>
            <a:chOff x="869950" y="2635404"/>
            <a:chExt cx="3302000" cy="769899"/>
          </a:xfrm>
        </p:grpSpPr>
        <p:sp>
          <p:nvSpPr>
            <p:cNvPr id="38" name="Rectangle 37"/>
            <p:cNvSpPr/>
            <p:nvPr/>
          </p:nvSpPr>
          <p:spPr>
            <a:xfrm>
              <a:off x="869950" y="2643303"/>
              <a:ext cx="3302000" cy="762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981200" y="2635404"/>
              <a:ext cx="1079500" cy="338554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Stream</a:t>
              </a:r>
            </a:p>
          </p:txBody>
        </p:sp>
        <p:grpSp>
          <p:nvGrpSpPr>
            <p:cNvPr id="103" name="Group 102"/>
            <p:cNvGrpSpPr/>
            <p:nvPr/>
          </p:nvGrpSpPr>
          <p:grpSpPr>
            <a:xfrm>
              <a:off x="992713" y="2989361"/>
              <a:ext cx="3056475" cy="307778"/>
              <a:chOff x="998029" y="3275111"/>
              <a:chExt cx="3056475" cy="307778"/>
            </a:xfrm>
          </p:grpSpPr>
          <p:sp>
            <p:nvSpPr>
              <p:cNvPr id="41" name="TextBox 40"/>
              <p:cNvSpPr txBox="1"/>
              <p:nvPr/>
            </p:nvSpPr>
            <p:spPr>
              <a:xfrm>
                <a:off x="998029" y="3275111"/>
                <a:ext cx="1113318" cy="307778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JAUS Header</a:t>
                </a:r>
                <a:endParaRPr lang="en-US" sz="1400" dirty="0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2113973" y="3275112"/>
                <a:ext cx="1940531" cy="307777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Message Body (6 Bytes)</a:t>
                </a:r>
                <a:endParaRPr lang="en-US" sz="1400" dirty="0"/>
              </a:p>
            </p:txBody>
          </p:sp>
        </p:grpSp>
      </p:grpSp>
      <p:sp>
        <p:nvSpPr>
          <p:cNvPr id="43" name="TextBox 42"/>
          <p:cNvSpPr txBox="1"/>
          <p:nvPr/>
        </p:nvSpPr>
        <p:spPr>
          <a:xfrm>
            <a:off x="1352331" y="1909110"/>
            <a:ext cx="1752600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SetLocalVector</a:t>
            </a:r>
          </a:p>
        </p:txBody>
      </p:sp>
      <p:grpSp>
        <p:nvGrpSpPr>
          <p:cNvPr id="100" name="Group 99"/>
          <p:cNvGrpSpPr/>
          <p:nvPr/>
        </p:nvGrpSpPr>
        <p:grpSpPr>
          <a:xfrm>
            <a:off x="898306" y="4444247"/>
            <a:ext cx="7267575" cy="1438275"/>
            <a:chOff x="762000" y="4076700"/>
            <a:chExt cx="7267575" cy="1438275"/>
          </a:xfrm>
        </p:grpSpPr>
        <p:sp>
          <p:nvSpPr>
            <p:cNvPr id="99" name="Rectangle 98"/>
            <p:cNvSpPr/>
            <p:nvPr/>
          </p:nvSpPr>
          <p:spPr>
            <a:xfrm>
              <a:off x="762000" y="4076700"/>
              <a:ext cx="7267575" cy="143827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97" name="Group 96"/>
            <p:cNvGrpSpPr/>
            <p:nvPr/>
          </p:nvGrpSpPr>
          <p:grpSpPr>
            <a:xfrm>
              <a:off x="804862" y="4500563"/>
              <a:ext cx="7105650" cy="888365"/>
              <a:chOff x="723900" y="4500563"/>
              <a:chExt cx="7105650" cy="888365"/>
            </a:xfrm>
          </p:grpSpPr>
          <p:grpSp>
            <p:nvGrpSpPr>
              <p:cNvPr id="82" name="Group 81"/>
              <p:cNvGrpSpPr/>
              <p:nvPr/>
            </p:nvGrpSpPr>
            <p:grpSpPr>
              <a:xfrm>
                <a:off x="723900" y="4500563"/>
                <a:ext cx="2381250" cy="888365"/>
                <a:chOff x="723900" y="4495800"/>
                <a:chExt cx="2381250" cy="888365"/>
              </a:xfrm>
            </p:grpSpPr>
            <p:sp>
              <p:nvSpPr>
                <p:cNvPr id="46" name="Rectangle 45"/>
                <p:cNvSpPr/>
                <p:nvPr/>
              </p:nvSpPr>
              <p:spPr>
                <a:xfrm>
                  <a:off x="811471" y="4834304"/>
                  <a:ext cx="2293679" cy="549861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7" name="TextBox 46"/>
                <p:cNvSpPr txBox="1"/>
                <p:nvPr/>
              </p:nvSpPr>
              <p:spPr>
                <a:xfrm>
                  <a:off x="1568825" y="4817586"/>
                  <a:ext cx="778970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 smtClean="0"/>
                    <a:t>Stream</a:t>
                  </a:r>
                </a:p>
              </p:txBody>
            </p:sp>
            <p:grpSp>
              <p:nvGrpSpPr>
                <p:cNvPr id="80" name="Group 79"/>
                <p:cNvGrpSpPr/>
                <p:nvPr/>
              </p:nvGrpSpPr>
              <p:grpSpPr>
                <a:xfrm>
                  <a:off x="873713" y="5061992"/>
                  <a:ext cx="2169194" cy="246221"/>
                  <a:chOff x="867627" y="5061992"/>
                  <a:chExt cx="2169194" cy="246221"/>
                </a:xfrm>
              </p:grpSpPr>
              <p:sp>
                <p:nvSpPr>
                  <p:cNvPr id="49" name="TextBox 48"/>
                  <p:cNvSpPr txBox="1"/>
                  <p:nvPr/>
                </p:nvSpPr>
                <p:spPr>
                  <a:xfrm>
                    <a:off x="867627" y="5061992"/>
                    <a:ext cx="561123" cy="246221"/>
                  </a:xfrm>
                  <a:prstGeom prst="rect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wrap="square" rtlCol="0">
                    <a:spAutoFit/>
                  </a:bodyPr>
                  <a:lstStyle/>
                  <a:p>
                    <a:r>
                      <a:rPr lang="en-US" sz="1000" dirty="0" smtClean="0"/>
                      <a:t>Header </a:t>
                    </a:r>
                    <a:endParaRPr lang="en-US" sz="1000" dirty="0"/>
                  </a:p>
                </p:txBody>
              </p:sp>
              <p:sp>
                <p:nvSpPr>
                  <p:cNvPr id="50" name="TextBox 49"/>
                  <p:cNvSpPr txBox="1"/>
                  <p:nvPr/>
                </p:nvSpPr>
                <p:spPr>
                  <a:xfrm>
                    <a:off x="1432451" y="5061992"/>
                    <a:ext cx="1604370" cy="246221"/>
                  </a:xfrm>
                  <a:prstGeom prst="rect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wrap="square" rtlCol="0">
                    <a:spAutoFit/>
                  </a:bodyPr>
                  <a:lstStyle/>
                  <a:p>
                    <a:r>
                      <a:rPr lang="en-US" sz="1000" dirty="0" smtClean="0"/>
                      <a:t>Message Body (4079 Bytes)</a:t>
                    </a:r>
                    <a:endParaRPr lang="en-US" sz="1000" dirty="0"/>
                  </a:p>
                </p:txBody>
              </p:sp>
            </p:grpSp>
            <p:sp>
              <p:nvSpPr>
                <p:cNvPr id="81" name="TextBox 80"/>
                <p:cNvSpPr txBox="1"/>
                <p:nvPr/>
              </p:nvSpPr>
              <p:spPr>
                <a:xfrm>
                  <a:off x="723900" y="4495800"/>
                  <a:ext cx="146546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800" dirty="0" smtClean="0"/>
                    <a:t>Sequence Number = 0</a:t>
                  </a:r>
                </a:p>
                <a:p>
                  <a:r>
                    <a:rPr lang="en-US" sz="800" dirty="0" smtClean="0"/>
                    <a:t>Data Control Flat = First Packet</a:t>
                  </a:r>
                  <a:endParaRPr lang="en-US" sz="800" dirty="0"/>
                </a:p>
              </p:txBody>
            </p:sp>
          </p:grpSp>
          <p:grpSp>
            <p:nvGrpSpPr>
              <p:cNvPr id="83" name="Group 82"/>
              <p:cNvGrpSpPr/>
              <p:nvPr/>
            </p:nvGrpSpPr>
            <p:grpSpPr>
              <a:xfrm>
                <a:off x="3086100" y="4500563"/>
                <a:ext cx="2381250" cy="888365"/>
                <a:chOff x="723900" y="4495800"/>
                <a:chExt cx="2381250" cy="888365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811471" y="4834304"/>
                  <a:ext cx="2293679" cy="549861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5" name="TextBox 84"/>
                <p:cNvSpPr txBox="1"/>
                <p:nvPr/>
              </p:nvSpPr>
              <p:spPr>
                <a:xfrm>
                  <a:off x="1568825" y="4817586"/>
                  <a:ext cx="778970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 smtClean="0"/>
                    <a:t>Stream</a:t>
                  </a:r>
                </a:p>
              </p:txBody>
            </p:sp>
            <p:grpSp>
              <p:nvGrpSpPr>
                <p:cNvPr id="86" name="Group 79"/>
                <p:cNvGrpSpPr/>
                <p:nvPr/>
              </p:nvGrpSpPr>
              <p:grpSpPr>
                <a:xfrm>
                  <a:off x="873713" y="5061992"/>
                  <a:ext cx="2169194" cy="246221"/>
                  <a:chOff x="867627" y="5061992"/>
                  <a:chExt cx="2169194" cy="246221"/>
                </a:xfrm>
              </p:grpSpPr>
              <p:sp>
                <p:nvSpPr>
                  <p:cNvPr id="88" name="TextBox 87"/>
                  <p:cNvSpPr txBox="1"/>
                  <p:nvPr/>
                </p:nvSpPr>
                <p:spPr>
                  <a:xfrm>
                    <a:off x="867627" y="5061992"/>
                    <a:ext cx="561123" cy="246221"/>
                  </a:xfrm>
                  <a:prstGeom prst="rect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wrap="square" rtlCol="0">
                    <a:spAutoFit/>
                  </a:bodyPr>
                  <a:lstStyle/>
                  <a:p>
                    <a:r>
                      <a:rPr lang="en-US" sz="1000" dirty="0" smtClean="0"/>
                      <a:t>Header </a:t>
                    </a:r>
                    <a:endParaRPr lang="en-US" sz="1000" dirty="0"/>
                  </a:p>
                </p:txBody>
              </p:sp>
              <p:sp>
                <p:nvSpPr>
                  <p:cNvPr id="89" name="TextBox 88"/>
                  <p:cNvSpPr txBox="1"/>
                  <p:nvPr/>
                </p:nvSpPr>
                <p:spPr>
                  <a:xfrm>
                    <a:off x="1432451" y="5061992"/>
                    <a:ext cx="1604370" cy="246221"/>
                  </a:xfrm>
                  <a:prstGeom prst="rect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wrap="square" rtlCol="0">
                    <a:spAutoFit/>
                  </a:bodyPr>
                  <a:lstStyle/>
                  <a:p>
                    <a:r>
                      <a:rPr lang="en-US" sz="1000" dirty="0" smtClean="0"/>
                      <a:t>Message Body (4079 Bytes)</a:t>
                    </a:r>
                    <a:endParaRPr lang="en-US" sz="1000" dirty="0"/>
                  </a:p>
                </p:txBody>
              </p:sp>
            </p:grpSp>
            <p:sp>
              <p:nvSpPr>
                <p:cNvPr id="87" name="TextBox 86"/>
                <p:cNvSpPr txBox="1"/>
                <p:nvPr/>
              </p:nvSpPr>
              <p:spPr>
                <a:xfrm>
                  <a:off x="723900" y="4495800"/>
                  <a:ext cx="159691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800" dirty="0" smtClean="0"/>
                    <a:t>Sequence Number = 1</a:t>
                  </a:r>
                </a:p>
                <a:p>
                  <a:r>
                    <a:rPr lang="en-US" sz="800" dirty="0" smtClean="0"/>
                    <a:t>Data Control Flat = Normal Packet</a:t>
                  </a:r>
                  <a:endParaRPr lang="en-US" sz="800" dirty="0"/>
                </a:p>
              </p:txBody>
            </p:sp>
          </p:grpSp>
          <p:grpSp>
            <p:nvGrpSpPr>
              <p:cNvPr id="90" name="Group 89"/>
              <p:cNvGrpSpPr/>
              <p:nvPr/>
            </p:nvGrpSpPr>
            <p:grpSpPr>
              <a:xfrm>
                <a:off x="5448300" y="4500563"/>
                <a:ext cx="2381250" cy="888365"/>
                <a:chOff x="723900" y="4495800"/>
                <a:chExt cx="2381250" cy="888365"/>
              </a:xfrm>
            </p:grpSpPr>
            <p:sp>
              <p:nvSpPr>
                <p:cNvPr id="91" name="Rectangle 90"/>
                <p:cNvSpPr/>
                <p:nvPr/>
              </p:nvSpPr>
              <p:spPr>
                <a:xfrm>
                  <a:off x="811471" y="4834304"/>
                  <a:ext cx="2293679" cy="549861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2" name="TextBox 91"/>
                <p:cNvSpPr txBox="1"/>
                <p:nvPr/>
              </p:nvSpPr>
              <p:spPr>
                <a:xfrm>
                  <a:off x="1568825" y="4817586"/>
                  <a:ext cx="778970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 smtClean="0"/>
                    <a:t>Stream</a:t>
                  </a:r>
                </a:p>
              </p:txBody>
            </p:sp>
            <p:grpSp>
              <p:nvGrpSpPr>
                <p:cNvPr id="93" name="Group 79"/>
                <p:cNvGrpSpPr/>
                <p:nvPr/>
              </p:nvGrpSpPr>
              <p:grpSpPr>
                <a:xfrm>
                  <a:off x="873713" y="5061992"/>
                  <a:ext cx="2169194" cy="246221"/>
                  <a:chOff x="867627" y="5061992"/>
                  <a:chExt cx="2169194" cy="246221"/>
                </a:xfrm>
              </p:grpSpPr>
              <p:sp>
                <p:nvSpPr>
                  <p:cNvPr id="95" name="TextBox 94"/>
                  <p:cNvSpPr txBox="1"/>
                  <p:nvPr/>
                </p:nvSpPr>
                <p:spPr>
                  <a:xfrm>
                    <a:off x="867627" y="5061992"/>
                    <a:ext cx="561123" cy="246221"/>
                  </a:xfrm>
                  <a:prstGeom prst="rect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wrap="square" rtlCol="0">
                    <a:spAutoFit/>
                  </a:bodyPr>
                  <a:lstStyle/>
                  <a:p>
                    <a:r>
                      <a:rPr lang="en-US" sz="1000" dirty="0" smtClean="0"/>
                      <a:t>Header </a:t>
                    </a:r>
                    <a:endParaRPr lang="en-US" sz="1000" dirty="0"/>
                  </a:p>
                </p:txBody>
              </p:sp>
              <p:sp>
                <p:nvSpPr>
                  <p:cNvPr id="96" name="TextBox 95"/>
                  <p:cNvSpPr txBox="1"/>
                  <p:nvPr/>
                </p:nvSpPr>
                <p:spPr>
                  <a:xfrm>
                    <a:off x="1432451" y="5061992"/>
                    <a:ext cx="1604370" cy="246221"/>
                  </a:xfrm>
                  <a:prstGeom prst="rect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wrap="square" rtlCol="0">
                    <a:spAutoFit/>
                  </a:bodyPr>
                  <a:lstStyle/>
                  <a:p>
                    <a:r>
                      <a:rPr lang="en-US" sz="1000" dirty="0" smtClean="0"/>
                      <a:t>Message Body (1842 Bytes)</a:t>
                    </a:r>
                    <a:endParaRPr lang="en-US" sz="1000" dirty="0"/>
                  </a:p>
                </p:txBody>
              </p:sp>
            </p:grpSp>
            <p:sp>
              <p:nvSpPr>
                <p:cNvPr id="94" name="TextBox 93"/>
                <p:cNvSpPr txBox="1"/>
                <p:nvPr/>
              </p:nvSpPr>
              <p:spPr>
                <a:xfrm>
                  <a:off x="723900" y="4495800"/>
                  <a:ext cx="145264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800" dirty="0" smtClean="0"/>
                    <a:t>Sequence Number = 2</a:t>
                  </a:r>
                </a:p>
                <a:p>
                  <a:r>
                    <a:rPr lang="en-US" sz="800" dirty="0" smtClean="0"/>
                    <a:t>Data Control Flat = Last Packet</a:t>
                  </a:r>
                  <a:endParaRPr lang="en-US" sz="800" dirty="0"/>
                </a:p>
              </p:txBody>
            </p:sp>
          </p:grpSp>
        </p:grpSp>
        <p:sp>
          <p:nvSpPr>
            <p:cNvPr id="98" name="TextBox 97"/>
            <p:cNvSpPr txBox="1"/>
            <p:nvPr/>
          </p:nvSpPr>
          <p:spPr>
            <a:xfrm>
              <a:off x="2662640" y="4105275"/>
              <a:ext cx="33900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Stream::List (std::vector&lt;Stream&gt;)</a:t>
              </a:r>
              <a:endParaRPr lang="en-US" dirty="0"/>
            </a:p>
          </p:txBody>
        </p:sp>
      </p:grpSp>
      <p:cxnSp>
        <p:nvCxnSpPr>
          <p:cNvPr id="106" name="Straight Arrow Connector 105"/>
          <p:cNvCxnSpPr>
            <a:stCxn id="43" idx="0"/>
          </p:cNvCxnSpPr>
          <p:nvPr/>
        </p:nvCxnSpPr>
        <p:spPr>
          <a:xfrm rot="5400000" flipH="1" flipV="1">
            <a:off x="1940506" y="1617811"/>
            <a:ext cx="579424" cy="3175"/>
          </a:xfrm>
          <a:prstGeom prst="straightConnector1">
            <a:avLst/>
          </a:prstGeom>
          <a:ln w="222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stCxn id="5" idx="1"/>
          </p:cNvCxnSpPr>
          <p:nvPr/>
        </p:nvCxnSpPr>
        <p:spPr>
          <a:xfrm rot="10800000">
            <a:off x="2961107" y="970262"/>
            <a:ext cx="2319805" cy="492"/>
          </a:xfrm>
          <a:prstGeom prst="straightConnector1">
            <a:avLst/>
          </a:prstGeom>
          <a:ln w="222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2" name="Group 121"/>
          <p:cNvGrpSpPr/>
          <p:nvPr/>
        </p:nvGrpSpPr>
        <p:grpSpPr>
          <a:xfrm>
            <a:off x="1580931" y="786088"/>
            <a:ext cx="1492599" cy="543598"/>
            <a:chOff x="1901825" y="982701"/>
            <a:chExt cx="1492599" cy="543598"/>
          </a:xfrm>
        </p:grpSpPr>
        <p:sp>
          <p:nvSpPr>
            <p:cNvPr id="4" name="TextBox 3"/>
            <p:cNvSpPr txBox="1"/>
            <p:nvPr/>
          </p:nvSpPr>
          <p:spPr>
            <a:xfrm>
              <a:off x="1901825" y="982701"/>
              <a:ext cx="1295400" cy="36933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Message</a:t>
              </a:r>
            </a:p>
          </p:txBody>
        </p:sp>
        <p:sp>
          <p:nvSpPr>
            <p:cNvPr id="109" name="Isosceles Triangle 108"/>
            <p:cNvSpPr/>
            <p:nvPr/>
          </p:nvSpPr>
          <p:spPr>
            <a:xfrm>
              <a:off x="2457450" y="1362075"/>
              <a:ext cx="190500" cy="164224"/>
            </a:xfrm>
            <a:prstGeom prst="triangle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1" name="Isosceles Triangle 110"/>
            <p:cNvSpPr/>
            <p:nvPr/>
          </p:nvSpPr>
          <p:spPr>
            <a:xfrm rot="16200000">
              <a:off x="3202164" y="1077865"/>
              <a:ext cx="206502" cy="178019"/>
            </a:xfrm>
            <a:prstGeom prst="triangle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12" name="Down Arrow 111"/>
          <p:cNvSpPr/>
          <p:nvPr/>
        </p:nvSpPr>
        <p:spPr>
          <a:xfrm>
            <a:off x="2424263" y="2417998"/>
            <a:ext cx="264743" cy="534480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3" name="Down Arrow 112"/>
          <p:cNvSpPr/>
          <p:nvPr/>
        </p:nvSpPr>
        <p:spPr>
          <a:xfrm rot="10800000">
            <a:off x="1709888" y="2417998"/>
            <a:ext cx="264743" cy="534480"/>
          </a:xfrm>
          <a:prstGeom prst="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3" name="TextBox 122"/>
          <p:cNvSpPr txBox="1"/>
          <p:nvPr/>
        </p:nvSpPr>
        <p:spPr>
          <a:xfrm>
            <a:off x="2681386" y="2531350"/>
            <a:ext cx="5926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Write</a:t>
            </a:r>
            <a:endParaRPr lang="en-US" sz="1400" dirty="0"/>
          </a:p>
        </p:txBody>
      </p:sp>
      <p:sp>
        <p:nvSpPr>
          <p:cNvPr id="124" name="TextBox 123"/>
          <p:cNvSpPr txBox="1"/>
          <p:nvPr/>
        </p:nvSpPr>
        <p:spPr>
          <a:xfrm>
            <a:off x="1035466" y="2531350"/>
            <a:ext cx="5502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Read</a:t>
            </a:r>
            <a:endParaRPr lang="en-US" sz="1400" dirty="0"/>
          </a:p>
        </p:txBody>
      </p:sp>
      <p:grpSp>
        <p:nvGrpSpPr>
          <p:cNvPr id="129" name="Group 128"/>
          <p:cNvGrpSpPr/>
          <p:nvPr/>
        </p:nvGrpSpPr>
        <p:grpSpPr>
          <a:xfrm>
            <a:off x="5121655" y="1249413"/>
            <a:ext cx="2071112" cy="494495"/>
            <a:chOff x="5315215" y="1437941"/>
            <a:chExt cx="2238583" cy="534480"/>
          </a:xfrm>
        </p:grpSpPr>
        <p:sp>
          <p:nvSpPr>
            <p:cNvPr id="125" name="Down Arrow 124"/>
            <p:cNvSpPr/>
            <p:nvPr/>
          </p:nvSpPr>
          <p:spPr>
            <a:xfrm>
              <a:off x="6704012" y="1437941"/>
              <a:ext cx="264743" cy="534480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6" name="Down Arrow 125"/>
            <p:cNvSpPr/>
            <p:nvPr/>
          </p:nvSpPr>
          <p:spPr>
            <a:xfrm rot="10800000">
              <a:off x="5989637" y="1437941"/>
              <a:ext cx="264743" cy="534480"/>
            </a:xfrm>
            <a:prstGeom prst="downArrow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6961135" y="1551293"/>
              <a:ext cx="59266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Write</a:t>
              </a:r>
              <a:endParaRPr lang="en-US" sz="1400" dirty="0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5315215" y="1551293"/>
              <a:ext cx="5502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Read</a:t>
              </a:r>
              <a:endParaRPr lang="en-US" sz="1400" dirty="0"/>
            </a:p>
          </p:txBody>
        </p:sp>
      </p:grpSp>
      <p:cxnSp>
        <p:nvCxnSpPr>
          <p:cNvPr id="133" name="Elbow Connector 132"/>
          <p:cNvCxnSpPr/>
          <p:nvPr/>
        </p:nvCxnSpPr>
        <p:spPr>
          <a:xfrm rot="5400000" flipH="1" flipV="1">
            <a:off x="5154012" y="3441049"/>
            <a:ext cx="381280" cy="1625117"/>
          </a:xfrm>
          <a:prstGeom prst="bentConnector3">
            <a:avLst>
              <a:gd name="adj1" fmla="val 50000"/>
            </a:avLst>
          </a:prstGeom>
          <a:ln w="222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8" name="Group 137"/>
          <p:cNvGrpSpPr/>
          <p:nvPr/>
        </p:nvGrpSpPr>
        <p:grpSpPr>
          <a:xfrm>
            <a:off x="5345420" y="3404163"/>
            <a:ext cx="1623583" cy="658804"/>
            <a:chOff x="5729406" y="3395036"/>
            <a:chExt cx="1623583" cy="658804"/>
          </a:xfrm>
        </p:grpSpPr>
        <p:sp>
          <p:nvSpPr>
            <p:cNvPr id="44" name="TextBox 43"/>
            <p:cNvSpPr txBox="1"/>
            <p:nvPr/>
          </p:nvSpPr>
          <p:spPr>
            <a:xfrm>
              <a:off x="5729406" y="3395036"/>
              <a:ext cx="1623583" cy="36933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LargeDataSet</a:t>
              </a:r>
            </a:p>
          </p:txBody>
        </p:sp>
        <p:sp>
          <p:nvSpPr>
            <p:cNvPr id="135" name="Diamond 134"/>
            <p:cNvSpPr/>
            <p:nvPr/>
          </p:nvSpPr>
          <p:spPr>
            <a:xfrm flipH="1">
              <a:off x="6430707" y="3779520"/>
              <a:ext cx="220980" cy="274320"/>
            </a:xfrm>
            <a:prstGeom prst="diamond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dk1"/>
                </a:solidFill>
              </a:endParaRPr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5143185" y="2773413"/>
            <a:ext cx="2028053" cy="494495"/>
            <a:chOff x="5315215" y="1437941"/>
            <a:chExt cx="2192042" cy="534480"/>
          </a:xfrm>
        </p:grpSpPr>
        <p:sp>
          <p:nvSpPr>
            <p:cNvPr id="140" name="Down Arrow 139"/>
            <p:cNvSpPr/>
            <p:nvPr/>
          </p:nvSpPr>
          <p:spPr>
            <a:xfrm>
              <a:off x="6704012" y="1437941"/>
              <a:ext cx="264743" cy="534480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1" name="Down Arrow 140"/>
            <p:cNvSpPr/>
            <p:nvPr/>
          </p:nvSpPr>
          <p:spPr>
            <a:xfrm rot="10800000">
              <a:off x="5989637" y="1437941"/>
              <a:ext cx="264743" cy="534480"/>
            </a:xfrm>
            <a:prstGeom prst="downArrow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6961134" y="1551293"/>
              <a:ext cx="546123" cy="332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Split</a:t>
              </a:r>
              <a:endParaRPr lang="en-US" sz="1400" dirty="0"/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5315215" y="1551293"/>
              <a:ext cx="715158" cy="332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Merge</a:t>
              </a:r>
              <a:endParaRPr lang="en-US" sz="1400" dirty="0"/>
            </a:p>
          </p:txBody>
        </p:sp>
      </p:grpSp>
      <p:sp>
        <p:nvSpPr>
          <p:cNvPr id="144" name="TextBox 143"/>
          <p:cNvSpPr txBox="1"/>
          <p:nvPr/>
        </p:nvSpPr>
        <p:spPr>
          <a:xfrm>
            <a:off x="7249489" y="2844301"/>
            <a:ext cx="1414129" cy="12003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900" dirty="0" smtClean="0"/>
              <a:t>LargeDataSet is used to store multi-packet streams, or create them from a large stream.  It can also merge multi-packet streams back into single streams for reading by Messages.</a:t>
            </a:r>
            <a:endParaRPr lang="en-US" sz="900" dirty="0"/>
          </a:p>
        </p:txBody>
      </p:sp>
      <p:sp>
        <p:nvSpPr>
          <p:cNvPr id="145" name="TextBox 144"/>
          <p:cNvSpPr txBox="1"/>
          <p:nvPr/>
        </p:nvSpPr>
        <p:spPr>
          <a:xfrm>
            <a:off x="3453665" y="1316756"/>
            <a:ext cx="1414129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900" dirty="0" smtClean="0"/>
              <a:t>Message Read and Write to a single stream. </a:t>
            </a:r>
            <a:endParaRPr lang="en-US" sz="900" dirty="0"/>
          </a:p>
        </p:txBody>
      </p:sp>
      <p:sp>
        <p:nvSpPr>
          <p:cNvPr id="146" name="TextBox 145"/>
          <p:cNvSpPr txBox="1"/>
          <p:nvPr/>
        </p:nvSpPr>
        <p:spPr>
          <a:xfrm>
            <a:off x="4137694" y="3103026"/>
            <a:ext cx="942752" cy="92333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900" dirty="0" smtClean="0"/>
              <a:t>Streams contain serialized versions of messages that conform to the JAUS standard.</a:t>
            </a:r>
            <a:endParaRPr lang="en-US" sz="9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142</Words>
  <Application>Microsoft Office PowerPoint</Application>
  <PresentationFormat>On-screen Show (4:3)</PresentationFormat>
  <Paragraphs>35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Daniel Barber</dc:creator>
  <cp:lastModifiedBy>Daniel Barber</cp:lastModifiedBy>
  <cp:revision>12</cp:revision>
  <dcterms:created xsi:type="dcterms:W3CDTF">2008-03-09T20:55:00Z</dcterms:created>
  <dcterms:modified xsi:type="dcterms:W3CDTF">2008-03-09T22:13:41Z</dcterms:modified>
</cp:coreProperties>
</file>