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20F7E7-909B-42FF-8350-C34B0C18843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5AD00FD-82BE-4158-B296-22B46C5538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1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 Fighting and rescue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83" y="4912637"/>
            <a:ext cx="10993546" cy="1297327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CSE 291 Final Project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-Vijay Ch.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-Harsha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-Nikhil Srivastava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8" y="3101009"/>
            <a:ext cx="5788888" cy="32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the bot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in an environment consisting of fire and critical victims, the bot will rescue the victims and put out the fire</a:t>
            </a:r>
          </a:p>
          <a:p>
            <a:r>
              <a:rPr lang="en-US" dirty="0" smtClean="0"/>
              <a:t>We depict the fire using a light source such as a light bulb or candle and the victims using bright objects</a:t>
            </a:r>
          </a:p>
          <a:p>
            <a:r>
              <a:rPr lang="en-US" dirty="0" smtClean="0"/>
              <a:t>The bot will navigate around the area trying to match the objects with images of the objects provided to it before the run and move towards them</a:t>
            </a:r>
          </a:p>
          <a:p>
            <a:r>
              <a:rPr lang="en-US" dirty="0" smtClean="0"/>
              <a:t>It will sound a rescue alarm once its in close proximity with an object and will move on to the next one</a:t>
            </a:r>
          </a:p>
          <a:p>
            <a:r>
              <a:rPr lang="en-US" dirty="0" smtClean="0"/>
              <a:t>Once it finds the fire source, it will move towards it and extinguish it with a mounted USB powered fan</a:t>
            </a:r>
          </a:p>
          <a:p>
            <a:r>
              <a:rPr lang="en-US" dirty="0" smtClean="0"/>
              <a:t>Perform a victory dance on successful firefighting</a:t>
            </a:r>
          </a:p>
        </p:txBody>
      </p:sp>
    </p:spTree>
    <p:extLst>
      <p:ext uri="{BB962C8B-B14F-4D97-AF65-F5344CB8AC3E}">
        <p14:creationId xmlns:p14="http://schemas.microsoft.com/office/powerpoint/2010/main" val="392733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 </a:t>
            </a:r>
            <a:r>
              <a:rPr lang="en-US" dirty="0"/>
              <a:t>nodes and sensor </a:t>
            </a:r>
            <a:r>
              <a:rPr lang="en-US" dirty="0" smtClean="0"/>
              <a:t>integration: Vijay</a:t>
            </a:r>
          </a:p>
          <a:p>
            <a:endParaRPr lang="en-US" dirty="0"/>
          </a:p>
          <a:p>
            <a:r>
              <a:rPr lang="en-US" dirty="0" smtClean="0"/>
              <a:t>Decision </a:t>
            </a:r>
            <a:r>
              <a:rPr lang="en-US" dirty="0"/>
              <a:t>nodes and </a:t>
            </a:r>
            <a:r>
              <a:rPr lang="en-US" dirty="0" smtClean="0"/>
              <a:t>processing: Harsha</a:t>
            </a:r>
          </a:p>
          <a:p>
            <a:endParaRPr lang="en-US" dirty="0"/>
          </a:p>
          <a:p>
            <a:r>
              <a:rPr lang="en-US" dirty="0" smtClean="0"/>
              <a:t>Action </a:t>
            </a:r>
            <a:r>
              <a:rPr lang="en-US" dirty="0"/>
              <a:t>nodes and master slave </a:t>
            </a:r>
            <a:r>
              <a:rPr lang="en-US" dirty="0" smtClean="0"/>
              <a:t>communication: Nikhil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5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two onboard sensors:</a:t>
            </a:r>
          </a:p>
          <a:p>
            <a:pPr lvl="1"/>
            <a:r>
              <a:rPr lang="en-US" dirty="0" smtClean="0"/>
              <a:t>USB Camera:  For visual perception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HC-04 Ultrasonic sensor: Non-contact range measurement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52" y="3136458"/>
            <a:ext cx="176212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61" y="4671163"/>
            <a:ext cx="2641614" cy="18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0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Camera: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Ultra sonic sensor:</a:t>
            </a:r>
          </a:p>
          <a:p>
            <a:pPr lvl="1"/>
            <a:r>
              <a:rPr lang="en-US" dirty="0" smtClean="0"/>
              <a:t>Working range of 400cm to 2cm</a:t>
            </a:r>
          </a:p>
          <a:p>
            <a:pPr lvl="1"/>
            <a:r>
              <a:rPr lang="en-US" dirty="0" smtClean="0"/>
              <a:t>Distance = (output high level time)*(340m/s)/2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08" y="2387229"/>
            <a:ext cx="2449002" cy="1377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67" y="4497615"/>
            <a:ext cx="4735416" cy="19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160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</TotalTime>
  <Words>215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FIRE Fighting and rescue bot</vt:lpstr>
      <vt:lpstr>What can the bot do?</vt:lpstr>
      <vt:lpstr>Fundamental tasks</vt:lpstr>
      <vt:lpstr>1: PERCEPTION</vt:lpstr>
      <vt:lpstr>About the sensors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Fighting and rescue bot</dc:title>
  <dc:creator>Vijay Chav</dc:creator>
  <cp:lastModifiedBy>Vijay Chav</cp:lastModifiedBy>
  <cp:revision>14</cp:revision>
  <dcterms:created xsi:type="dcterms:W3CDTF">2015-11-03T08:21:36Z</dcterms:created>
  <dcterms:modified xsi:type="dcterms:W3CDTF">2015-11-03T09:06:31Z</dcterms:modified>
</cp:coreProperties>
</file>