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0" r:id="rId3"/>
    <p:sldId id="261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93FAA-3899-43E8-93F6-D982607C5224}" v="108" dt="2023-11-12T16:48:41.211"/>
    <p1510:client id="{451FF9A9-10CE-4A5D-BC61-E0F9941F72FA}" v="238" dt="2023-11-09T06:24:20.977"/>
    <p1510:client id="{7A5F30F7-03A4-42B8-B96F-1F9C663B163C}" v="98" dt="2023-11-12T16:53:03.152"/>
    <p1510:client id="{A3A96FB4-115A-440E-A40E-4EBAD13236DC}" v="505" dt="2023-11-09T08:33:13.832"/>
    <p1510:client id="{B856D94A-B7C8-42D8-AD1B-32CCA7840552}" v="43" dt="2023-11-09T09:13:49.360"/>
    <p1510:client id="{FDECA777-A63C-45FB-9A7A-84025E9A7AD3}" v="47" dt="2023-11-09T08:05:0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1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55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1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22637-0982-37E1-814E-CFD870BD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b="1" i="0"/>
              <a:t>Waveform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C411-70DB-38EE-C75D-1F88FE2A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481" y="4100426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Group 3</a:t>
            </a:r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9D8E76F4-9DAC-3235-8431-CDAAC81D2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4" r="21171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69A24F-7916-E2B8-CBBB-52BC35FF52D2}"/>
              </a:ext>
            </a:extLst>
          </p:cNvPr>
          <p:cNvSpPr txBox="1">
            <a:spLocks/>
          </p:cNvSpPr>
          <p:nvPr/>
        </p:nvSpPr>
        <p:spPr>
          <a:xfrm>
            <a:off x="5815013" y="4698523"/>
            <a:ext cx="5364936" cy="909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Tham Seng Joe</a:t>
            </a:r>
          </a:p>
          <a:p>
            <a:pPr algn="ctr"/>
            <a:r>
              <a:rPr lang="en-US"/>
              <a:t>Ong Hon Lin</a:t>
            </a:r>
          </a:p>
        </p:txBody>
      </p:sp>
    </p:spTree>
    <p:extLst>
      <p:ext uri="{BB962C8B-B14F-4D97-AF65-F5344CB8AC3E}">
        <p14:creationId xmlns:p14="http://schemas.microsoft.com/office/powerpoint/2010/main" val="27544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064A-3F5A-C5DB-2154-CE98F62B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i="0"/>
              <a:t>Problem Statements</a:t>
            </a:r>
            <a:endParaRPr lang="en-US" sz="51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7E47-DB1F-16F2-601A-69F75B74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Growing need for a versatile and user-friendly waveform generator application</a:t>
            </a:r>
          </a:p>
          <a:p>
            <a:r>
              <a:rPr lang="en-US"/>
              <a:t>Lacking said application that can cater to hobbyist</a:t>
            </a:r>
          </a:p>
        </p:txBody>
      </p:sp>
      <p:pic>
        <p:nvPicPr>
          <p:cNvPr id="6" name="Picture 5" descr="Page 11 | Sound Wave Audio Images - Free Download on Freepik">
            <a:extLst>
              <a:ext uri="{FF2B5EF4-FFF2-40B4-BE49-F238E27FC236}">
                <a16:creationId xmlns:a16="http://schemas.microsoft.com/office/drawing/2014/main" id="{6B10C008-14C5-088A-BD2E-82DC2E0B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8" r="23191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A1667-48D4-3B3C-590F-9B6820D1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 i="0"/>
              <a:t>Problem </a:t>
            </a:r>
            <a:br>
              <a:rPr lang="en-US" i="0"/>
            </a:br>
            <a:r>
              <a:rPr lang="en-US" i="0"/>
              <a:t>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9762-E9B7-DD3A-972D-843457CA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an application that is intuitive and easy to navigate</a:t>
            </a:r>
          </a:p>
          <a:p>
            <a:r>
              <a:rPr lang="en-US"/>
              <a:t>Create an application generation of basic waveforms</a:t>
            </a:r>
          </a:p>
          <a:p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9698EA7-A213-C669-8AA3-EDA75ADF4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3" r="7" b="7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23A9-56D2-6ADC-805F-7604387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/>
              <a:t>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2C2F-B044-20F1-CE93-316E8FB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 users to generate waveforms</a:t>
            </a:r>
          </a:p>
          <a:p>
            <a:r>
              <a:rPr lang="en-US" dirty="0"/>
              <a:t>Allow users to input </a:t>
            </a:r>
            <a:r>
              <a:rPr lang="en-US"/>
              <a:t>results from </a:t>
            </a:r>
            <a:r>
              <a:rPr lang="en-US" dirty="0"/>
              <a:t>.CSV file</a:t>
            </a:r>
          </a:p>
          <a:p>
            <a:r>
              <a:rPr lang="en-US" dirty="0"/>
              <a:t>Allow users to export result to .CSV file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F922-3849-8416-FFC6-20A4ADB8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428" y="1498684"/>
            <a:ext cx="5312254" cy="1806727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DFED327E-EE99-C5AB-F035-871E05ED0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9" r="24773" b="-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CCD4-BDBF-4CB8-31A3-5B38B9F3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Read .CSV file as </a:t>
            </a:r>
            <a:r>
              <a:rPr lang="en-US" i="1" dirty="0"/>
              <a:t>current </a:t>
            </a:r>
            <a:r>
              <a:rPr lang="en-US" dirty="0"/>
              <a:t>data input </a:t>
            </a:r>
          </a:p>
          <a:p>
            <a:r>
              <a:rPr lang="en-US" dirty="0"/>
              <a:t>Generate wave graphs</a:t>
            </a:r>
          </a:p>
          <a:p>
            <a:r>
              <a:rPr lang="en-US" dirty="0"/>
              <a:t>Export .CSV file </a:t>
            </a:r>
            <a:r>
              <a:rPr lang="en-US"/>
              <a:t>as </a:t>
            </a:r>
            <a:r>
              <a:rPr lang="en-US" i="1">
                <a:ea typeface="+mn-lt"/>
                <a:cs typeface="+mn-lt"/>
              </a:rPr>
              <a:t>current </a:t>
            </a:r>
            <a:r>
              <a:rPr lang="en-US" dirty="0"/>
              <a:t>data output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010-16FA-2B3E-1471-47AD60B9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671" y="3010704"/>
            <a:ext cx="3831336" cy="833577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82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8E6E2"/>
      </a:lt2>
      <a:accent1>
        <a:srgbClr val="91A5C3"/>
      </a:accent1>
      <a:accent2>
        <a:srgbClr val="7BA9B4"/>
      </a:accent2>
      <a:accent3>
        <a:srgbClr val="80AAA0"/>
      </a:accent3>
      <a:accent4>
        <a:srgbClr val="77AE8B"/>
      </a:accent4>
      <a:accent5>
        <a:srgbClr val="84AB82"/>
      </a:accent5>
      <a:accent6>
        <a:srgbClr val="8EAA74"/>
      </a:accent6>
      <a:hlink>
        <a:srgbClr val="977F5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Waveform Generator</vt:lpstr>
      <vt:lpstr>Problem Statements</vt:lpstr>
      <vt:lpstr>Problem  Solution</vt:lpstr>
      <vt:lpstr>Objectives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Generator</dc:title>
  <dc:creator>THAM SENG JOE</dc:creator>
  <cp:lastModifiedBy>Jason Ong</cp:lastModifiedBy>
  <cp:revision>74</cp:revision>
  <dcterms:created xsi:type="dcterms:W3CDTF">2023-11-09T05:55:16Z</dcterms:created>
  <dcterms:modified xsi:type="dcterms:W3CDTF">2023-11-12T16:54:10Z</dcterms:modified>
</cp:coreProperties>
</file>