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0" r:id="rId3"/>
    <p:sldId id="261" r:id="rId4"/>
    <p:sldId id="259" r:id="rId5"/>
    <p:sldId id="268" r:id="rId6"/>
    <p:sldId id="269" r:id="rId7"/>
    <p:sldId id="270" r:id="rId8"/>
    <p:sldId id="265" r:id="rId9"/>
    <p:sldId id="271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93FAA-3899-43E8-93F6-D982607C5224}" v="108" dt="2023-11-12T16:48:41.211"/>
    <p1510:client id="{31B8F795-2700-488C-98F8-8512FCFB08CE}" v="121" dt="2023-11-19T08:01:25.307"/>
    <p1510:client id="{451FF9A9-10CE-4A5D-BC61-E0F9941F72FA}" v="238" dt="2023-11-09T06:24:20.977"/>
    <p1510:client id="{54D92F38-C097-44CA-9AAD-171FF5F3AF91}" v="188" dt="2023-11-19T05:04:07.525"/>
    <p1510:client id="{7A5F30F7-03A4-42B8-B96F-1F9C663B163C}" v="98" dt="2023-11-12T16:53:03.152"/>
    <p1510:client id="{A3A96FB4-115A-440E-A40E-4EBAD13236DC}" v="505" dt="2023-11-09T08:33:13.832"/>
    <p1510:client id="{B856D94A-B7C8-42D8-AD1B-32CCA7840552}" v="43" dt="2023-11-09T09:13:49.360"/>
    <p1510:client id="{DA22785F-01E0-4B54-B412-D84BBD07776C}" v="64" dt="2023-11-19T08:10:56.446"/>
    <p1510:client id="{FDECA777-A63C-45FB-9A7A-84025E9A7AD3}" v="47" dt="2023-11-09T08:05:0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 SENG JOE" userId="S::joetham@1utar.my::1d38c209-9751-4873-a290-47b74762c802" providerId="AD" clId="Web-{31B8F795-2700-488C-98F8-8512FCFB08CE}"/>
    <pc:docChg chg="addSld delSld modSld">
      <pc:chgData name="THAM SENG JOE" userId="S::joetham@1utar.my::1d38c209-9751-4873-a290-47b74762c802" providerId="AD" clId="Web-{31B8F795-2700-488C-98F8-8512FCFB08CE}" dt="2023-11-19T08:01:23.307" v="114" actId="20577"/>
      <pc:docMkLst>
        <pc:docMk/>
      </pc:docMkLst>
      <pc:sldChg chg="del">
        <pc:chgData name="THAM SENG JOE" userId="S::joetham@1utar.my::1d38c209-9751-4873-a290-47b74762c802" providerId="AD" clId="Web-{31B8F795-2700-488C-98F8-8512FCFB08CE}" dt="2023-11-19T06:30:31.831" v="0"/>
        <pc:sldMkLst>
          <pc:docMk/>
          <pc:sldMk cId="3516133360" sldId="264"/>
        </pc:sldMkLst>
      </pc:sldChg>
      <pc:sldChg chg="addSp delSp modSp new">
        <pc:chgData name="THAM SENG JOE" userId="S::joetham@1utar.my::1d38c209-9751-4873-a290-47b74762c802" providerId="AD" clId="Web-{31B8F795-2700-488C-98F8-8512FCFB08CE}" dt="2023-11-19T08:00:18.681" v="93" actId="1076"/>
        <pc:sldMkLst>
          <pc:docMk/>
          <pc:sldMk cId="2462274055" sldId="268"/>
        </pc:sldMkLst>
        <pc:spChg chg="mod">
          <ac:chgData name="THAM SENG JOE" userId="S::joetham@1utar.my::1d38c209-9751-4873-a290-47b74762c802" providerId="AD" clId="Web-{31B8F795-2700-488C-98F8-8512FCFB08CE}" dt="2023-11-19T07:59:55.133" v="70" actId="14100"/>
          <ac:spMkLst>
            <pc:docMk/>
            <pc:sldMk cId="2462274055" sldId="268"/>
            <ac:spMk id="2" creationId="{D5306B21-1549-C18E-23D9-DA3933BF220D}"/>
          </ac:spMkLst>
        </pc:spChg>
        <pc:spChg chg="del mod">
          <ac:chgData name="THAM SENG JOE" userId="S::joetham@1utar.my::1d38c209-9751-4873-a290-47b74762c802" providerId="AD" clId="Web-{31B8F795-2700-488C-98F8-8512FCFB08CE}" dt="2023-11-19T07:41:22.634" v="8"/>
          <ac:spMkLst>
            <pc:docMk/>
            <pc:sldMk cId="2462274055" sldId="268"/>
            <ac:spMk id="3" creationId="{13AFE977-A5CF-7A82-6986-B95B61E7E292}"/>
          </ac:spMkLst>
        </pc:spChg>
        <pc:spChg chg="add del mod">
          <ac:chgData name="THAM SENG JOE" userId="S::joetham@1utar.my::1d38c209-9751-4873-a290-47b74762c802" providerId="AD" clId="Web-{31B8F795-2700-488C-98F8-8512FCFB08CE}" dt="2023-11-19T07:41:28.900" v="12"/>
          <ac:spMkLst>
            <pc:docMk/>
            <pc:sldMk cId="2462274055" sldId="268"/>
            <ac:spMk id="5" creationId="{D0DE2186-F0E5-49C6-9D2F-6243C77327EA}"/>
          </ac:spMkLst>
        </pc:spChg>
        <pc:spChg chg="add mod">
          <ac:chgData name="THAM SENG JOE" userId="S::joetham@1utar.my::1d38c209-9751-4873-a290-47b74762c802" providerId="AD" clId="Web-{31B8F795-2700-488C-98F8-8512FCFB08CE}" dt="2023-11-19T08:00:18.681" v="93" actId="1076"/>
          <ac:spMkLst>
            <pc:docMk/>
            <pc:sldMk cId="2462274055" sldId="268"/>
            <ac:spMk id="10" creationId="{989991A7-6BC6-1FC8-8EC0-D04DB4ADA503}"/>
          </ac:spMkLst>
        </pc:spChg>
        <pc:picChg chg="add mod ord">
          <ac:chgData name="THAM SENG JOE" userId="S::joetham@1utar.my::1d38c209-9751-4873-a290-47b74762c802" providerId="AD" clId="Web-{31B8F795-2700-488C-98F8-8512FCFB08CE}" dt="2023-11-19T07:59:51.524" v="69" actId="1076"/>
          <ac:picMkLst>
            <pc:docMk/>
            <pc:sldMk cId="2462274055" sldId="268"/>
            <ac:picMk id="6" creationId="{5901F96A-574F-107B-F10B-66E657CB573D}"/>
          </ac:picMkLst>
        </pc:picChg>
        <pc:picChg chg="add del mod">
          <ac:chgData name="THAM SENG JOE" userId="S::joetham@1utar.my::1d38c209-9751-4873-a290-47b74762c802" providerId="AD" clId="Web-{31B8F795-2700-488C-98F8-8512FCFB08CE}" dt="2023-11-19T07:59:03.554" v="50"/>
          <ac:picMkLst>
            <pc:docMk/>
            <pc:sldMk cId="2462274055" sldId="268"/>
            <ac:picMk id="7" creationId="{DD9C60FC-B0B3-5E72-1E30-43C9FBC7930D}"/>
          </ac:picMkLst>
        </pc:picChg>
        <pc:picChg chg="add del mod">
          <ac:chgData name="THAM SENG JOE" userId="S::joetham@1utar.my::1d38c209-9751-4873-a290-47b74762c802" providerId="AD" clId="Web-{31B8F795-2700-488C-98F8-8512FCFB08CE}" dt="2023-11-19T07:59:04.022" v="51"/>
          <ac:picMkLst>
            <pc:docMk/>
            <pc:sldMk cId="2462274055" sldId="268"/>
            <ac:picMk id="8" creationId="{3B8C80D1-D9D2-AF72-44C8-54BF2910D94D}"/>
          </ac:picMkLst>
        </pc:picChg>
      </pc:sldChg>
      <pc:sldChg chg="addSp delSp modSp add replId">
        <pc:chgData name="THAM SENG JOE" userId="S::joetham@1utar.my::1d38c209-9751-4873-a290-47b74762c802" providerId="AD" clId="Web-{31B8F795-2700-488C-98F8-8512FCFB08CE}" dt="2023-11-19T08:00:50.213" v="104" actId="20577"/>
        <pc:sldMkLst>
          <pc:docMk/>
          <pc:sldMk cId="978069337" sldId="269"/>
        </pc:sldMkLst>
        <pc:spChg chg="del">
          <ac:chgData name="THAM SENG JOE" userId="S::joetham@1utar.my::1d38c209-9751-4873-a290-47b74762c802" providerId="AD" clId="Web-{31B8F795-2700-488C-98F8-8512FCFB08CE}" dt="2023-11-19T08:00:31.462" v="95"/>
          <ac:spMkLst>
            <pc:docMk/>
            <pc:sldMk cId="978069337" sldId="269"/>
            <ac:spMk id="2" creationId="{D5306B21-1549-C18E-23D9-DA3933BF220D}"/>
          </ac:spMkLst>
        </pc:spChg>
        <pc:spChg chg="add del">
          <ac:chgData name="THAM SENG JOE" userId="S::joetham@1utar.my::1d38c209-9751-4873-a290-47b74762c802" providerId="AD" clId="Web-{31B8F795-2700-488C-98F8-8512FCFB08CE}" dt="2023-11-19T08:00:33.681" v="96"/>
          <ac:spMkLst>
            <pc:docMk/>
            <pc:sldMk cId="978069337" sldId="269"/>
            <ac:spMk id="4" creationId="{7D6618A2-C3FC-89F3-A0D7-4FE1A3965E65}"/>
          </ac:spMkLst>
        </pc:spChg>
        <pc:spChg chg="add del mod">
          <ac:chgData name="THAM SENG JOE" userId="S::joetham@1utar.my::1d38c209-9751-4873-a290-47b74762c802" providerId="AD" clId="Web-{31B8F795-2700-488C-98F8-8512FCFB08CE}" dt="2023-11-19T08:00:35.306" v="97"/>
          <ac:spMkLst>
            <pc:docMk/>
            <pc:sldMk cId="978069337" sldId="269"/>
            <ac:spMk id="9" creationId="{33547523-CFFA-D349-49AD-3B20468367D4}"/>
          </ac:spMkLst>
        </pc:spChg>
        <pc:spChg chg="add mod">
          <ac:chgData name="THAM SENG JOE" userId="S::joetham@1utar.my::1d38c209-9751-4873-a290-47b74762c802" providerId="AD" clId="Web-{31B8F795-2700-488C-98F8-8512FCFB08CE}" dt="2023-11-19T08:00:35.947" v="98"/>
          <ac:spMkLst>
            <pc:docMk/>
            <pc:sldMk cId="978069337" sldId="269"/>
            <ac:spMk id="11" creationId="{BF25773A-49C2-9E25-2E99-489C08E92B48}"/>
          </ac:spMkLst>
        </pc:spChg>
        <pc:spChg chg="add mod">
          <ac:chgData name="THAM SENG JOE" userId="S::joetham@1utar.my::1d38c209-9751-4873-a290-47b74762c802" providerId="AD" clId="Web-{31B8F795-2700-488C-98F8-8512FCFB08CE}" dt="2023-11-19T08:00:50.213" v="104" actId="20577"/>
          <ac:spMkLst>
            <pc:docMk/>
            <pc:sldMk cId="978069337" sldId="269"/>
            <ac:spMk id="13" creationId="{D5E1CA91-B49E-9EA3-A3E6-8D5CF70BF37C}"/>
          </ac:spMkLst>
        </pc:spChg>
        <pc:picChg chg="del">
          <ac:chgData name="THAM SENG JOE" userId="S::joetham@1utar.my::1d38c209-9751-4873-a290-47b74762c802" providerId="AD" clId="Web-{31B8F795-2700-488C-98F8-8512FCFB08CE}" dt="2023-11-19T07:59:22.210" v="59"/>
          <ac:picMkLst>
            <pc:docMk/>
            <pc:sldMk cId="978069337" sldId="269"/>
            <ac:picMk id="6" creationId="{5901F96A-574F-107B-F10B-66E657CB573D}"/>
          </ac:picMkLst>
        </pc:picChg>
        <pc:picChg chg="add del mod">
          <ac:chgData name="THAM SENG JOE" userId="S::joetham@1utar.my::1d38c209-9751-4873-a290-47b74762c802" providerId="AD" clId="Web-{31B8F795-2700-488C-98F8-8512FCFB08CE}" dt="2023-11-19T07:59:25.992" v="61" actId="1076"/>
          <ac:picMkLst>
            <pc:docMk/>
            <pc:sldMk cId="978069337" sldId="269"/>
            <ac:picMk id="7" creationId="{DD9C60FC-B0B3-5E72-1E30-43C9FBC7930D}"/>
          </ac:picMkLst>
        </pc:picChg>
        <pc:picChg chg="del">
          <ac:chgData name="THAM SENG JOE" userId="S::joetham@1utar.my::1d38c209-9751-4873-a290-47b74762c802" providerId="AD" clId="Web-{31B8F795-2700-488C-98F8-8512FCFB08CE}" dt="2023-11-19T07:59:21.726" v="58"/>
          <ac:picMkLst>
            <pc:docMk/>
            <pc:sldMk cId="978069337" sldId="269"/>
            <ac:picMk id="8" creationId="{3B8C80D1-D9D2-AF72-44C8-54BF2910D94D}"/>
          </ac:picMkLst>
        </pc:picChg>
      </pc:sldChg>
      <pc:sldChg chg="addSp delSp modSp add replId">
        <pc:chgData name="THAM SENG JOE" userId="S::joetham@1utar.my::1d38c209-9751-4873-a290-47b74762c802" providerId="AD" clId="Web-{31B8F795-2700-488C-98F8-8512FCFB08CE}" dt="2023-11-19T08:01:23.307" v="114" actId="20577"/>
        <pc:sldMkLst>
          <pc:docMk/>
          <pc:sldMk cId="2729303892" sldId="270"/>
        </pc:sldMkLst>
        <pc:spChg chg="del">
          <ac:chgData name="THAM SENG JOE" userId="S::joetham@1utar.my::1d38c209-9751-4873-a290-47b74762c802" providerId="AD" clId="Web-{31B8F795-2700-488C-98F8-8512FCFB08CE}" dt="2023-11-19T08:00:39.290" v="100"/>
          <ac:spMkLst>
            <pc:docMk/>
            <pc:sldMk cId="2729303892" sldId="270"/>
            <ac:spMk id="2" creationId="{D5306B21-1549-C18E-23D9-DA3933BF220D}"/>
          </ac:spMkLst>
        </pc:spChg>
        <pc:spChg chg="add del mod">
          <ac:chgData name="THAM SENG JOE" userId="S::joetham@1utar.my::1d38c209-9751-4873-a290-47b74762c802" providerId="AD" clId="Web-{31B8F795-2700-488C-98F8-8512FCFB08CE}" dt="2023-11-19T08:00:57.197" v="105"/>
          <ac:spMkLst>
            <pc:docMk/>
            <pc:sldMk cId="2729303892" sldId="270"/>
            <ac:spMk id="4" creationId="{848D6E6E-B0E8-C3CA-AB8E-9504221CE9E2}"/>
          </ac:spMkLst>
        </pc:spChg>
        <pc:spChg chg="add">
          <ac:chgData name="THAM SENG JOE" userId="S::joetham@1utar.my::1d38c209-9751-4873-a290-47b74762c802" providerId="AD" clId="Web-{31B8F795-2700-488C-98F8-8512FCFB08CE}" dt="2023-11-19T08:00:39.462" v="101"/>
          <ac:spMkLst>
            <pc:docMk/>
            <pc:sldMk cId="2729303892" sldId="270"/>
            <ac:spMk id="9" creationId="{DC936233-7B10-9223-DD32-06F3F7681A01}"/>
          </ac:spMkLst>
        </pc:spChg>
        <pc:spChg chg="add mod">
          <ac:chgData name="THAM SENG JOE" userId="S::joetham@1utar.my::1d38c209-9751-4873-a290-47b74762c802" providerId="AD" clId="Web-{31B8F795-2700-488C-98F8-8512FCFB08CE}" dt="2023-11-19T08:01:23.307" v="114" actId="20577"/>
          <ac:spMkLst>
            <pc:docMk/>
            <pc:sldMk cId="2729303892" sldId="270"/>
            <ac:spMk id="11" creationId="{6E39D1F0-9481-E0D4-BDB7-27140865C65B}"/>
          </ac:spMkLst>
        </pc:spChg>
        <pc:picChg chg="del">
          <ac:chgData name="THAM SENG JOE" userId="S::joetham@1utar.my::1d38c209-9751-4873-a290-47b74762c802" providerId="AD" clId="Web-{31B8F795-2700-488C-98F8-8512FCFB08CE}" dt="2023-11-19T07:59:29.460" v="62"/>
          <ac:picMkLst>
            <pc:docMk/>
            <pc:sldMk cId="2729303892" sldId="270"/>
            <ac:picMk id="6" creationId="{5901F96A-574F-107B-F10B-66E657CB573D}"/>
          </ac:picMkLst>
        </pc:picChg>
        <pc:picChg chg="del">
          <ac:chgData name="THAM SENG JOE" userId="S::joetham@1utar.my::1d38c209-9751-4873-a290-47b74762c802" providerId="AD" clId="Web-{31B8F795-2700-488C-98F8-8512FCFB08CE}" dt="2023-11-19T07:59:29.460" v="63"/>
          <ac:picMkLst>
            <pc:docMk/>
            <pc:sldMk cId="2729303892" sldId="270"/>
            <ac:picMk id="7" creationId="{DD9C60FC-B0B3-5E72-1E30-43C9FBC7930D}"/>
          </ac:picMkLst>
        </pc:picChg>
        <pc:picChg chg="mod">
          <ac:chgData name="THAM SENG JOE" userId="S::joetham@1utar.my::1d38c209-9751-4873-a290-47b74762c802" providerId="AD" clId="Web-{31B8F795-2700-488C-98F8-8512FCFB08CE}" dt="2023-11-19T07:59:39.523" v="68" actId="1076"/>
          <ac:picMkLst>
            <pc:docMk/>
            <pc:sldMk cId="2729303892" sldId="270"/>
            <ac:picMk id="8" creationId="{3B8C80D1-D9D2-AF72-44C8-54BF2910D94D}"/>
          </ac:picMkLst>
        </pc:picChg>
      </pc:sldChg>
    </pc:docChg>
  </pc:docChgLst>
  <pc:docChgLst>
    <pc:chgData name="THAM SENG JOE" userId="S::joetham@1utar.my::1d38c209-9751-4873-a290-47b74762c802" providerId="AD" clId="Web-{19393FAA-3899-43E8-93F6-D982607C5224}"/>
    <pc:docChg chg="delSld modSld">
      <pc:chgData name="THAM SENG JOE" userId="S::joetham@1utar.my::1d38c209-9751-4873-a290-47b74762c802" providerId="AD" clId="Web-{19393FAA-3899-43E8-93F6-D982607C5224}" dt="2023-11-12T16:48:41.211" v="105"/>
      <pc:docMkLst>
        <pc:docMk/>
      </pc:docMkLst>
      <pc:sldChg chg="del">
        <pc:chgData name="THAM SENG JOE" userId="S::joetham@1utar.my::1d38c209-9751-4873-a290-47b74762c802" providerId="AD" clId="Web-{19393FAA-3899-43E8-93F6-D982607C5224}" dt="2023-11-12T16:48:41.211" v="105"/>
        <pc:sldMkLst>
          <pc:docMk/>
          <pc:sldMk cId="486571604" sldId="257"/>
        </pc:sldMkLst>
      </pc:sldChg>
      <pc:sldChg chg="modSp">
        <pc:chgData name="THAM SENG JOE" userId="S::joetham@1utar.my::1d38c209-9751-4873-a290-47b74762c802" providerId="AD" clId="Web-{19393FAA-3899-43E8-93F6-D982607C5224}" dt="2023-11-12T16:44:14.156" v="95" actId="20577"/>
        <pc:sldMkLst>
          <pc:docMk/>
          <pc:sldMk cId="3216100501" sldId="258"/>
        </pc:sldMkLst>
        <pc:spChg chg="mod">
          <ac:chgData name="THAM SENG JOE" userId="S::joetham@1utar.my::1d38c209-9751-4873-a290-47b74762c802" providerId="AD" clId="Web-{19393FAA-3899-43E8-93F6-D982607C5224}" dt="2023-11-12T16:44:14.156" v="95" actId="20577"/>
          <ac:spMkLst>
            <pc:docMk/>
            <pc:sldMk cId="3216100501" sldId="258"/>
            <ac:spMk id="3" creationId="{2B05CCD4-BDBF-4CB8-31A3-5B38B9F38C37}"/>
          </ac:spMkLst>
        </pc:spChg>
      </pc:sldChg>
      <pc:sldChg chg="modSp">
        <pc:chgData name="THAM SENG JOE" userId="S::joetham@1utar.my::1d38c209-9751-4873-a290-47b74762c802" providerId="AD" clId="Web-{19393FAA-3899-43E8-93F6-D982607C5224}" dt="2023-11-12T16:45:01.783" v="104" actId="20577"/>
        <pc:sldMkLst>
          <pc:docMk/>
          <pc:sldMk cId="2290002205" sldId="259"/>
        </pc:sldMkLst>
        <pc:spChg chg="mod">
          <ac:chgData name="THAM SENG JOE" userId="S::joetham@1utar.my::1d38c209-9751-4873-a290-47b74762c802" providerId="AD" clId="Web-{19393FAA-3899-43E8-93F6-D982607C5224}" dt="2023-11-12T16:45:01.783" v="104" actId="20577"/>
          <ac:spMkLst>
            <pc:docMk/>
            <pc:sldMk cId="2290002205" sldId="259"/>
            <ac:spMk id="3" creationId="{61AB2C2F-B044-20F1-CE93-316E8FBED696}"/>
          </ac:spMkLst>
        </pc:spChg>
      </pc:sldChg>
      <pc:sldChg chg="modSp">
        <pc:chgData name="THAM SENG JOE" userId="S::joetham@1utar.my::1d38c209-9751-4873-a290-47b74762c802" providerId="AD" clId="Web-{19393FAA-3899-43E8-93F6-D982607C5224}" dt="2023-11-12T16:39:01.257" v="52" actId="20577"/>
        <pc:sldMkLst>
          <pc:docMk/>
          <pc:sldMk cId="3188999493" sldId="261"/>
        </pc:sldMkLst>
        <pc:spChg chg="mod">
          <ac:chgData name="THAM SENG JOE" userId="S::joetham@1utar.my::1d38c209-9751-4873-a290-47b74762c802" providerId="AD" clId="Web-{19393FAA-3899-43E8-93F6-D982607C5224}" dt="2023-11-12T16:39:01.257" v="52" actId="20577"/>
          <ac:spMkLst>
            <pc:docMk/>
            <pc:sldMk cId="3188999493" sldId="261"/>
            <ac:spMk id="3" creationId="{26F59762-E9B7-DD3A-972D-843457CAB032}"/>
          </ac:spMkLst>
        </pc:spChg>
      </pc:sldChg>
      <pc:sldChg chg="del">
        <pc:chgData name="THAM SENG JOE" userId="S::joetham@1utar.my::1d38c209-9751-4873-a290-47b74762c802" providerId="AD" clId="Web-{19393FAA-3899-43E8-93F6-D982607C5224}" dt="2023-11-12T16:44:15.359" v="96"/>
        <pc:sldMkLst>
          <pc:docMk/>
          <pc:sldMk cId="3065670790" sldId="263"/>
        </pc:sldMkLst>
      </pc:sldChg>
    </pc:docChg>
  </pc:docChgLst>
  <pc:docChgLst>
    <pc:chgData name="ONG HON LIN" userId="S::jason07110731@1utar.my::79a9409d-8fea-4a31-9694-d8a2b0c7bdb5" providerId="AD" clId="Web-{FDECA777-A63C-45FB-9A7A-84025E9A7AD3}"/>
    <pc:docChg chg="addSld modSld">
      <pc:chgData name="ONG HON LIN" userId="S::jason07110731@1utar.my::79a9409d-8fea-4a31-9694-d8a2b0c7bdb5" providerId="AD" clId="Web-{FDECA777-A63C-45FB-9A7A-84025E9A7AD3}" dt="2023-11-09T08:05:08.826" v="43" actId="20577"/>
      <pc:docMkLst>
        <pc:docMk/>
      </pc:docMkLst>
      <pc:sldChg chg="modSp">
        <pc:chgData name="ONG HON LIN" userId="S::jason07110731@1utar.my::79a9409d-8fea-4a31-9694-d8a2b0c7bdb5" providerId="AD" clId="Web-{FDECA777-A63C-45FB-9A7A-84025E9A7AD3}" dt="2023-11-09T07:32:41.964" v="31" actId="20577"/>
        <pc:sldMkLst>
          <pc:docMk/>
          <pc:sldMk cId="2290002205" sldId="259"/>
        </pc:sldMkLst>
        <pc:spChg chg="mod">
          <ac:chgData name="ONG HON LIN" userId="S::jason07110731@1utar.my::79a9409d-8fea-4a31-9694-d8a2b0c7bdb5" providerId="AD" clId="Web-{FDECA777-A63C-45FB-9A7A-84025E9A7AD3}" dt="2023-11-09T07:32:41.964" v="31" actId="20577"/>
          <ac:spMkLst>
            <pc:docMk/>
            <pc:sldMk cId="2290002205" sldId="259"/>
            <ac:spMk id="3" creationId="{61AB2C2F-B044-20F1-CE93-316E8FBED696}"/>
          </ac:spMkLst>
        </pc:spChg>
      </pc:sldChg>
      <pc:sldChg chg="delSp modSp new">
        <pc:chgData name="ONG HON LIN" userId="S::jason07110731@1utar.my::79a9409d-8fea-4a31-9694-d8a2b0c7bdb5" providerId="AD" clId="Web-{FDECA777-A63C-45FB-9A7A-84025E9A7AD3}" dt="2023-11-09T08:05:08.826" v="43" actId="20577"/>
        <pc:sldMkLst>
          <pc:docMk/>
          <pc:sldMk cId="4213478235" sldId="262"/>
        </pc:sldMkLst>
        <pc:spChg chg="mod">
          <ac:chgData name="ONG HON LIN" userId="S::jason07110731@1utar.my::79a9409d-8fea-4a31-9694-d8a2b0c7bdb5" providerId="AD" clId="Web-{FDECA777-A63C-45FB-9A7A-84025E9A7AD3}" dt="2023-11-09T08:05:08.826" v="43" actId="20577"/>
          <ac:spMkLst>
            <pc:docMk/>
            <pc:sldMk cId="4213478235" sldId="262"/>
            <ac:spMk id="2" creationId="{90D94010-16FA-2B3E-1471-47AD60B90A1E}"/>
          </ac:spMkLst>
        </pc:spChg>
        <pc:spChg chg="del">
          <ac:chgData name="ONG HON LIN" userId="S::jason07110731@1utar.my::79a9409d-8fea-4a31-9694-d8a2b0c7bdb5" providerId="AD" clId="Web-{FDECA777-A63C-45FB-9A7A-84025E9A7AD3}" dt="2023-11-09T08:04:57.482" v="40"/>
          <ac:spMkLst>
            <pc:docMk/>
            <pc:sldMk cId="4213478235" sldId="262"/>
            <ac:spMk id="3" creationId="{B3E2A2EB-455B-D619-7E0D-C3F74E744E34}"/>
          </ac:spMkLst>
        </pc:spChg>
      </pc:sldChg>
    </pc:docChg>
  </pc:docChgLst>
  <pc:docChgLst>
    <pc:chgData name="ONG HON LIN" userId="S::jason07110731@1utar.my::79a9409d-8fea-4a31-9694-d8a2b0c7bdb5" providerId="AD" clId="Web-{7A5F30F7-03A4-42B8-B96F-1F9C663B163C}"/>
    <pc:docChg chg="modSld">
      <pc:chgData name="ONG HON LIN" userId="S::jason07110731@1utar.my::79a9409d-8fea-4a31-9694-d8a2b0c7bdb5" providerId="AD" clId="Web-{7A5F30F7-03A4-42B8-B96F-1F9C663B163C}" dt="2023-11-12T16:53:02.434" v="94" actId="20577"/>
      <pc:docMkLst>
        <pc:docMk/>
      </pc:docMkLst>
      <pc:sldChg chg="modSp">
        <pc:chgData name="ONG HON LIN" userId="S::jason07110731@1utar.my::79a9409d-8fea-4a31-9694-d8a2b0c7bdb5" providerId="AD" clId="Web-{7A5F30F7-03A4-42B8-B96F-1F9C663B163C}" dt="2023-11-12T16:53:02.434" v="94" actId="20577"/>
        <pc:sldMkLst>
          <pc:docMk/>
          <pc:sldMk cId="3216100501" sldId="258"/>
        </pc:sldMkLst>
        <pc:spChg chg="mod">
          <ac:chgData name="ONG HON LIN" userId="S::jason07110731@1utar.my::79a9409d-8fea-4a31-9694-d8a2b0c7bdb5" providerId="AD" clId="Web-{7A5F30F7-03A4-42B8-B96F-1F9C663B163C}" dt="2023-11-12T16:53:02.434" v="94" actId="20577"/>
          <ac:spMkLst>
            <pc:docMk/>
            <pc:sldMk cId="3216100501" sldId="258"/>
            <ac:spMk id="3" creationId="{2B05CCD4-BDBF-4CB8-31A3-5B38B9F38C37}"/>
          </ac:spMkLst>
        </pc:spChg>
      </pc:sldChg>
      <pc:sldChg chg="modSp">
        <pc:chgData name="ONG HON LIN" userId="S::jason07110731@1utar.my::79a9409d-8fea-4a31-9694-d8a2b0c7bdb5" providerId="AD" clId="Web-{7A5F30F7-03A4-42B8-B96F-1F9C663B163C}" dt="2023-11-12T16:44:56.635" v="34" actId="20577"/>
        <pc:sldMkLst>
          <pc:docMk/>
          <pc:sldMk cId="2290002205" sldId="259"/>
        </pc:sldMkLst>
        <pc:spChg chg="mod">
          <ac:chgData name="ONG HON LIN" userId="S::jason07110731@1utar.my::79a9409d-8fea-4a31-9694-d8a2b0c7bdb5" providerId="AD" clId="Web-{7A5F30F7-03A4-42B8-B96F-1F9C663B163C}" dt="2023-11-12T16:44:56.635" v="34" actId="20577"/>
          <ac:spMkLst>
            <pc:docMk/>
            <pc:sldMk cId="2290002205" sldId="259"/>
            <ac:spMk id="3" creationId="{61AB2C2F-B044-20F1-CE93-316E8FBED696}"/>
          </ac:spMkLst>
        </pc:spChg>
      </pc:sldChg>
    </pc:docChg>
  </pc:docChgLst>
  <pc:docChgLst>
    <pc:chgData name="THAM SENG JOE" userId="S::joetham@1utar.my::1d38c209-9751-4873-a290-47b74762c802" providerId="AD" clId="Web-{A3A96FB4-115A-440E-A40E-4EBAD13236DC}"/>
    <pc:docChg chg="addSld modSld">
      <pc:chgData name="THAM SENG JOE" userId="S::joetham@1utar.my::1d38c209-9751-4873-a290-47b74762c802" providerId="AD" clId="Web-{A3A96FB4-115A-440E-A40E-4EBAD13236DC}" dt="2023-11-09T08:33:13.832" v="502" actId="20577"/>
      <pc:docMkLst>
        <pc:docMk/>
      </pc:docMkLst>
      <pc:sldChg chg="addSp modSp">
        <pc:chgData name="THAM SENG JOE" userId="S::joetham@1utar.my::1d38c209-9751-4873-a290-47b74762c802" providerId="AD" clId="Web-{A3A96FB4-115A-440E-A40E-4EBAD13236DC}" dt="2023-11-09T06:51:42.966" v="27" actId="1076"/>
        <pc:sldMkLst>
          <pc:docMk/>
          <pc:sldMk cId="2754480510" sldId="256"/>
        </pc:sldMkLst>
        <pc:spChg chg="mod">
          <ac:chgData name="THAM SENG JOE" userId="S::joetham@1utar.my::1d38c209-9751-4873-a290-47b74762c802" providerId="AD" clId="Web-{A3A96FB4-115A-440E-A40E-4EBAD13236DC}" dt="2023-11-09T06:51:42.966" v="27" actId="1076"/>
          <ac:spMkLst>
            <pc:docMk/>
            <pc:sldMk cId="2754480510" sldId="256"/>
            <ac:spMk id="3" creationId="{BFFAC411-70DB-38EE-C75D-1F88FE2AF657}"/>
          </ac:spMkLst>
        </pc:spChg>
        <pc:spChg chg="add mod">
          <ac:chgData name="THAM SENG JOE" userId="S::joetham@1utar.my::1d38c209-9751-4873-a290-47b74762c802" providerId="AD" clId="Web-{A3A96FB4-115A-440E-A40E-4EBAD13236DC}" dt="2023-11-09T06:51:34.481" v="25" actId="1076"/>
          <ac:spMkLst>
            <pc:docMk/>
            <pc:sldMk cId="2754480510" sldId="256"/>
            <ac:spMk id="6" creationId="{9769A24F-7916-E2B8-CBBB-52BC35FF52D2}"/>
          </ac:spMkLst>
        </pc:spChg>
      </pc:sldChg>
      <pc:sldChg chg="delSp">
        <pc:chgData name="THAM SENG JOE" userId="S::joetham@1utar.my::1d38c209-9751-4873-a290-47b74762c802" providerId="AD" clId="Web-{A3A96FB4-115A-440E-A40E-4EBAD13236DC}" dt="2023-11-09T07:33:05.759" v="500"/>
        <pc:sldMkLst>
          <pc:docMk/>
          <pc:sldMk cId="486571604" sldId="257"/>
        </pc:sldMkLst>
        <pc:spChg chg="del">
          <ac:chgData name="THAM SENG JOE" userId="S::joetham@1utar.my::1d38c209-9751-4873-a290-47b74762c802" providerId="AD" clId="Web-{A3A96FB4-115A-440E-A40E-4EBAD13236DC}" dt="2023-11-09T07:33:05.759" v="499"/>
          <ac:spMkLst>
            <pc:docMk/>
            <pc:sldMk cId="486571604" sldId="257"/>
            <ac:spMk id="7" creationId="{DEF951ED-AABA-6527-3228-6AF43C29C081}"/>
          </ac:spMkLst>
        </pc:spChg>
        <pc:picChg chg="del">
          <ac:chgData name="THAM SENG JOE" userId="S::joetham@1utar.my::1d38c209-9751-4873-a290-47b74762c802" providerId="AD" clId="Web-{A3A96FB4-115A-440E-A40E-4EBAD13236DC}" dt="2023-11-09T07:33:05.759" v="500"/>
          <ac:picMkLst>
            <pc:docMk/>
            <pc:sldMk cId="486571604" sldId="257"/>
            <ac:picMk id="4" creationId="{4ABA2EB1-C6F8-16A5-B4FD-CE83D6576CF7}"/>
          </ac:picMkLst>
        </pc:picChg>
      </pc:sldChg>
      <pc:sldChg chg="modSp">
        <pc:chgData name="THAM SENG JOE" userId="S::joetham@1utar.my::1d38c209-9751-4873-a290-47b74762c802" providerId="AD" clId="Web-{A3A96FB4-115A-440E-A40E-4EBAD13236DC}" dt="2023-11-09T08:33:13.832" v="502" actId="20577"/>
        <pc:sldMkLst>
          <pc:docMk/>
          <pc:sldMk cId="3216100501" sldId="258"/>
        </pc:sldMkLst>
        <pc:spChg chg="mod">
          <ac:chgData name="THAM SENG JOE" userId="S::joetham@1utar.my::1d38c209-9751-4873-a290-47b74762c802" providerId="AD" clId="Web-{A3A96FB4-115A-440E-A40E-4EBAD13236DC}" dt="2023-11-09T08:33:13.832" v="502" actId="20577"/>
          <ac:spMkLst>
            <pc:docMk/>
            <pc:sldMk cId="3216100501" sldId="258"/>
            <ac:spMk id="3" creationId="{2B05CCD4-BDBF-4CB8-31A3-5B38B9F38C37}"/>
          </ac:spMkLst>
        </pc:spChg>
      </pc:sldChg>
      <pc:sldChg chg="addSp delSp modSp new mod setBg">
        <pc:chgData name="THAM SENG JOE" userId="S::joetham@1utar.my::1d38c209-9751-4873-a290-47b74762c802" providerId="AD" clId="Web-{A3A96FB4-115A-440E-A40E-4EBAD13236DC}" dt="2023-11-09T07:28:16.123" v="438" actId="20577"/>
        <pc:sldMkLst>
          <pc:docMk/>
          <pc:sldMk cId="2469430321" sldId="260"/>
        </pc:sldMkLst>
        <pc:spChg chg="mod">
          <ac:chgData name="THAM SENG JOE" userId="S::joetham@1utar.my::1d38c209-9751-4873-a290-47b74762c802" providerId="AD" clId="Web-{A3A96FB4-115A-440E-A40E-4EBAD13236DC}" dt="2023-11-09T07:22:16.142" v="272"/>
          <ac:spMkLst>
            <pc:docMk/>
            <pc:sldMk cId="2469430321" sldId="260"/>
            <ac:spMk id="2" creationId="{37E1064A-3F5A-C5DB-2154-CE98F62B4F99}"/>
          </ac:spMkLst>
        </pc:spChg>
        <pc:spChg chg="mod ord">
          <ac:chgData name="THAM SENG JOE" userId="S::joetham@1utar.my::1d38c209-9751-4873-a290-47b74762c802" providerId="AD" clId="Web-{A3A96FB4-115A-440E-A40E-4EBAD13236DC}" dt="2023-11-09T07:28:16.123" v="438" actId="20577"/>
          <ac:spMkLst>
            <pc:docMk/>
            <pc:sldMk cId="2469430321" sldId="260"/>
            <ac:spMk id="3" creationId="{CF2D7E47-DB1F-16F2-601A-69F75B743DB6}"/>
          </ac:spMkLst>
        </pc:spChg>
        <pc:spChg chg="add del">
          <ac:chgData name="THAM SENG JOE" userId="S::joetham@1utar.my::1d38c209-9751-4873-a290-47b74762c802" providerId="AD" clId="Web-{A3A96FB4-115A-440E-A40E-4EBAD13236DC}" dt="2023-11-09T07:03:38.476" v="168"/>
          <ac:spMkLst>
            <pc:docMk/>
            <pc:sldMk cId="2469430321" sldId="260"/>
            <ac:spMk id="9" creationId="{C5176844-69C3-4F79-BE38-EA5BDDF4FEA4}"/>
          </ac:spMkLst>
        </pc:spChg>
        <pc:spChg chg="add del">
          <ac:chgData name="THAM SENG JOE" userId="S::joetham@1utar.my::1d38c209-9751-4873-a290-47b74762c802" providerId="AD" clId="Web-{A3A96FB4-115A-440E-A40E-4EBAD13236DC}" dt="2023-11-09T07:03:38.476" v="168"/>
          <ac:spMkLst>
            <pc:docMk/>
            <pc:sldMk cId="2469430321" sldId="260"/>
            <ac:spMk id="13" creationId="{A101E513-AF74-4E9D-A31F-99664250722D}"/>
          </ac:spMkLst>
        </pc:spChg>
        <pc:spChg chg="add del">
          <ac:chgData name="THAM SENG JOE" userId="S::joetham@1utar.my::1d38c209-9751-4873-a290-47b74762c802" providerId="AD" clId="Web-{A3A96FB4-115A-440E-A40E-4EBAD13236DC}" dt="2023-11-09T07:04:33.619" v="171"/>
          <ac:spMkLst>
            <pc:docMk/>
            <pc:sldMk cId="2469430321" sldId="260"/>
            <ac:spMk id="18" creationId="{C5176844-69C3-4F79-BE38-EA5BDDF4FEA4}"/>
          </ac:spMkLst>
        </pc:spChg>
        <pc:spChg chg="add del">
          <ac:chgData name="THAM SENG JOE" userId="S::joetham@1utar.my::1d38c209-9751-4873-a290-47b74762c802" providerId="AD" clId="Web-{A3A96FB4-115A-440E-A40E-4EBAD13236DC}" dt="2023-11-09T07:04:33.619" v="171"/>
          <ac:spMkLst>
            <pc:docMk/>
            <pc:sldMk cId="2469430321" sldId="260"/>
            <ac:spMk id="22" creationId="{A101E513-AF74-4E9D-A31F-99664250722D}"/>
          </ac:spMkLst>
        </pc:spChg>
        <pc:spChg chg="add del">
          <ac:chgData name="THAM SENG JOE" userId="S::joetham@1utar.my::1d38c209-9751-4873-a290-47b74762c802" providerId="AD" clId="Web-{A3A96FB4-115A-440E-A40E-4EBAD13236DC}" dt="2023-11-09T07:22:16.142" v="272"/>
          <ac:spMkLst>
            <pc:docMk/>
            <pc:sldMk cId="2469430321" sldId="260"/>
            <ac:spMk id="27" creationId="{C5176844-69C3-4F79-BE38-EA5BDDF4FEA4}"/>
          </ac:spMkLst>
        </pc:spChg>
        <pc:spChg chg="add del">
          <ac:chgData name="THAM SENG JOE" userId="S::joetham@1utar.my::1d38c209-9751-4873-a290-47b74762c802" providerId="AD" clId="Web-{A3A96FB4-115A-440E-A40E-4EBAD13236DC}" dt="2023-11-09T07:22:16.142" v="272"/>
          <ac:spMkLst>
            <pc:docMk/>
            <pc:sldMk cId="2469430321" sldId="260"/>
            <ac:spMk id="31" creationId="{A101E513-AF74-4E9D-A31F-99664250722D}"/>
          </ac:spMkLst>
        </pc:spChg>
        <pc:spChg chg="add">
          <ac:chgData name="THAM SENG JOE" userId="S::joetham@1utar.my::1d38c209-9751-4873-a290-47b74762c802" providerId="AD" clId="Web-{A3A96FB4-115A-440E-A40E-4EBAD13236DC}" dt="2023-11-09T07:22:16.142" v="272"/>
          <ac:spMkLst>
            <pc:docMk/>
            <pc:sldMk cId="2469430321" sldId="260"/>
            <ac:spMk id="36" creationId="{C5176844-69C3-4F79-BE38-EA5BDDF4FEA4}"/>
          </ac:spMkLst>
        </pc:spChg>
        <pc:spChg chg="add">
          <ac:chgData name="THAM SENG JOE" userId="S::joetham@1utar.my::1d38c209-9751-4873-a290-47b74762c802" providerId="AD" clId="Web-{A3A96FB4-115A-440E-A40E-4EBAD13236DC}" dt="2023-11-09T07:22:16.142" v="272"/>
          <ac:spMkLst>
            <pc:docMk/>
            <pc:sldMk cId="2469430321" sldId="260"/>
            <ac:spMk id="40" creationId="{A101E513-AF74-4E9D-A31F-99664250722D}"/>
          </ac:spMkLst>
        </pc:spChg>
        <pc:picChg chg="add del mod">
          <ac:chgData name="THAM SENG JOE" userId="S::joetham@1utar.my::1d38c209-9751-4873-a290-47b74762c802" providerId="AD" clId="Web-{A3A96FB4-115A-440E-A40E-4EBAD13236DC}" dt="2023-11-09T07:04:28.572" v="169"/>
          <ac:picMkLst>
            <pc:docMk/>
            <pc:sldMk cId="2469430321" sldId="260"/>
            <ac:picMk id="4" creationId="{DD29B862-BD0E-F59E-0295-0A779CA320C1}"/>
          </ac:picMkLst>
        </pc:picChg>
        <pc:picChg chg="add del">
          <ac:chgData name="THAM SENG JOE" userId="S::joetham@1utar.my::1d38c209-9751-4873-a290-47b74762c802" providerId="AD" clId="Web-{A3A96FB4-115A-440E-A40E-4EBAD13236DC}" dt="2023-11-09T07:03:18.585" v="165"/>
          <ac:picMkLst>
            <pc:docMk/>
            <pc:sldMk cId="2469430321" sldId="260"/>
            <ac:picMk id="5" creationId="{0382DF88-510D-A899-6271-14874CB04183}"/>
          </ac:picMkLst>
        </pc:picChg>
        <pc:picChg chg="add mod ord">
          <ac:chgData name="THAM SENG JOE" userId="S::joetham@1utar.my::1d38c209-9751-4873-a290-47b74762c802" providerId="AD" clId="Web-{A3A96FB4-115A-440E-A40E-4EBAD13236DC}" dt="2023-11-09T07:26:44.933" v="371" actId="1076"/>
          <ac:picMkLst>
            <pc:docMk/>
            <pc:sldMk cId="2469430321" sldId="260"/>
            <ac:picMk id="6" creationId="{6B10C008-14C5-088A-BD2E-82DC2E0BA1C2}"/>
          </ac:picMkLst>
        </pc:picChg>
        <pc:cxnChg chg="add del">
          <ac:chgData name="THAM SENG JOE" userId="S::joetham@1utar.my::1d38c209-9751-4873-a290-47b74762c802" providerId="AD" clId="Web-{A3A96FB4-115A-440E-A40E-4EBAD13236DC}" dt="2023-11-09T07:03:38.476" v="168"/>
          <ac:cxnSpMkLst>
            <pc:docMk/>
            <pc:sldMk cId="2469430321" sldId="260"/>
            <ac:cxnSpMk id="11" creationId="{4D5E13B1-3A31-47C7-8474-7A3DE600680D}"/>
          </ac:cxnSpMkLst>
        </pc:cxnChg>
        <pc:cxnChg chg="add del">
          <ac:chgData name="THAM SENG JOE" userId="S::joetham@1utar.my::1d38c209-9751-4873-a290-47b74762c802" providerId="AD" clId="Web-{A3A96FB4-115A-440E-A40E-4EBAD13236DC}" dt="2023-11-09T07:04:33.619" v="171"/>
          <ac:cxnSpMkLst>
            <pc:docMk/>
            <pc:sldMk cId="2469430321" sldId="260"/>
            <ac:cxnSpMk id="20" creationId="{C1FC086D-39EC-448D-97E7-FF232355AE19}"/>
          </ac:cxnSpMkLst>
        </pc:cxnChg>
        <pc:cxnChg chg="add del">
          <ac:chgData name="THAM SENG JOE" userId="S::joetham@1utar.my::1d38c209-9751-4873-a290-47b74762c802" providerId="AD" clId="Web-{A3A96FB4-115A-440E-A40E-4EBAD13236DC}" dt="2023-11-09T07:22:16.142" v="272"/>
          <ac:cxnSpMkLst>
            <pc:docMk/>
            <pc:sldMk cId="2469430321" sldId="260"/>
            <ac:cxnSpMk id="29" creationId="{C1FC086D-39EC-448D-97E7-FF232355AE19}"/>
          </ac:cxnSpMkLst>
        </pc:cxnChg>
        <pc:cxnChg chg="add">
          <ac:chgData name="THAM SENG JOE" userId="S::joetham@1utar.my::1d38c209-9751-4873-a290-47b74762c802" providerId="AD" clId="Web-{A3A96FB4-115A-440E-A40E-4EBAD13236DC}" dt="2023-11-09T07:22:16.142" v="272"/>
          <ac:cxnSpMkLst>
            <pc:docMk/>
            <pc:sldMk cId="2469430321" sldId="260"/>
            <ac:cxnSpMk id="38" creationId="{33862825-C012-4895-A17E-F3D1F62D89DD}"/>
          </ac:cxnSpMkLst>
        </pc:cxnChg>
      </pc:sldChg>
      <pc:sldChg chg="addSp modSp new mod setBg">
        <pc:chgData name="THAM SENG JOE" userId="S::joetham@1utar.my::1d38c209-9751-4873-a290-47b74762c802" providerId="AD" clId="Web-{A3A96FB4-115A-440E-A40E-4EBAD13236DC}" dt="2023-11-09T07:31:53.944" v="498" actId="20577"/>
        <pc:sldMkLst>
          <pc:docMk/>
          <pc:sldMk cId="3188999493" sldId="261"/>
        </pc:sldMkLst>
        <pc:spChg chg="mod">
          <ac:chgData name="THAM SENG JOE" userId="S::joetham@1utar.my::1d38c209-9751-4873-a290-47b74762c802" providerId="AD" clId="Web-{A3A96FB4-115A-440E-A40E-4EBAD13236DC}" dt="2023-11-09T07:31:35.881" v="496"/>
          <ac:spMkLst>
            <pc:docMk/>
            <pc:sldMk cId="3188999493" sldId="261"/>
            <ac:spMk id="2" creationId="{F65A1667-48D4-3B3C-590F-9B6820D15053}"/>
          </ac:spMkLst>
        </pc:spChg>
        <pc:spChg chg="mod">
          <ac:chgData name="THAM SENG JOE" userId="S::joetham@1utar.my::1d38c209-9751-4873-a290-47b74762c802" providerId="AD" clId="Web-{A3A96FB4-115A-440E-A40E-4EBAD13236DC}" dt="2023-11-09T07:31:53.944" v="498" actId="20577"/>
          <ac:spMkLst>
            <pc:docMk/>
            <pc:sldMk cId="3188999493" sldId="261"/>
            <ac:spMk id="3" creationId="{26F59762-E9B7-DD3A-972D-843457CAB032}"/>
          </ac:spMkLst>
        </pc:spChg>
        <pc:spChg chg="add">
          <ac:chgData name="THAM SENG JOE" userId="S::joetham@1utar.my::1d38c209-9751-4873-a290-47b74762c802" providerId="AD" clId="Web-{A3A96FB4-115A-440E-A40E-4EBAD13236DC}" dt="2023-11-09T07:31:35.881" v="496"/>
          <ac:spMkLst>
            <pc:docMk/>
            <pc:sldMk cId="3188999493" sldId="261"/>
            <ac:spMk id="9" creationId="{C5176844-69C3-4F79-BE38-EA5BDDF4FEA4}"/>
          </ac:spMkLst>
        </pc:spChg>
        <pc:spChg chg="add">
          <ac:chgData name="THAM SENG JOE" userId="S::joetham@1utar.my::1d38c209-9751-4873-a290-47b74762c802" providerId="AD" clId="Web-{A3A96FB4-115A-440E-A40E-4EBAD13236DC}" dt="2023-11-09T07:31:35.881" v="496"/>
          <ac:spMkLst>
            <pc:docMk/>
            <pc:sldMk cId="3188999493" sldId="261"/>
            <ac:spMk id="13" creationId="{A101E513-AF74-4E9D-A31F-99664250722D}"/>
          </ac:spMkLst>
        </pc:spChg>
        <pc:picChg chg="add">
          <ac:chgData name="THAM SENG JOE" userId="S::joetham@1utar.my::1d38c209-9751-4873-a290-47b74762c802" providerId="AD" clId="Web-{A3A96FB4-115A-440E-A40E-4EBAD13236DC}" dt="2023-11-09T07:31:35.881" v="496"/>
          <ac:picMkLst>
            <pc:docMk/>
            <pc:sldMk cId="3188999493" sldId="261"/>
            <ac:picMk id="5" creationId="{E9698EA7-A213-C669-8AA3-EDA75ADF4A83}"/>
          </ac:picMkLst>
        </pc:picChg>
        <pc:cxnChg chg="add">
          <ac:chgData name="THAM SENG JOE" userId="S::joetham@1utar.my::1d38c209-9751-4873-a290-47b74762c802" providerId="AD" clId="Web-{A3A96FB4-115A-440E-A40E-4EBAD13236DC}" dt="2023-11-09T07:31:35.881" v="496"/>
          <ac:cxnSpMkLst>
            <pc:docMk/>
            <pc:sldMk cId="3188999493" sldId="261"/>
            <ac:cxnSpMk id="11" creationId="{AEF97C72-3F89-4F0A-9629-01818B389CF0}"/>
          </ac:cxnSpMkLst>
        </pc:cxnChg>
      </pc:sldChg>
    </pc:docChg>
  </pc:docChgLst>
  <pc:docChgLst>
    <pc:chgData name="THAM SENG JOE" userId="S::joetham@1utar.my::1d38c209-9751-4873-a290-47b74762c802" providerId="AD" clId="Web-{451FF9A9-10CE-4A5D-BC61-E0F9941F72FA}"/>
    <pc:docChg chg="addSld modSld addMainMaster delMainMaster">
      <pc:chgData name="THAM SENG JOE" userId="S::joetham@1utar.my::1d38c209-9751-4873-a290-47b74762c802" providerId="AD" clId="Web-{451FF9A9-10CE-4A5D-BC61-E0F9941F72FA}" dt="2023-11-09T06:24:20.977" v="216" actId="20577"/>
      <pc:docMkLst>
        <pc:docMk/>
      </pc:docMkLst>
      <pc:sldChg chg="addSp modSp mod setBg modClrScheme addAnim chgLayout">
        <pc:chgData name="THAM SENG JOE" userId="S::joetham@1utar.my::1d38c209-9751-4873-a290-47b74762c802" providerId="AD" clId="Web-{451FF9A9-10CE-4A5D-BC61-E0F9941F72FA}" dt="2023-11-09T05:57:25.902" v="9" actId="20577"/>
        <pc:sldMkLst>
          <pc:docMk/>
          <pc:sldMk cId="2754480510" sldId="256"/>
        </pc:sldMkLst>
        <pc:spChg chg="mod ord">
          <ac:chgData name="THAM SENG JOE" userId="S::joetham@1utar.my::1d38c209-9751-4873-a290-47b74762c802" providerId="AD" clId="Web-{451FF9A9-10CE-4A5D-BC61-E0F9941F72FA}" dt="2023-11-09T05:57:25.902" v="9" actId="20577"/>
          <ac:spMkLst>
            <pc:docMk/>
            <pc:sldMk cId="2754480510" sldId="256"/>
            <ac:spMk id="2" creationId="{A0F22637-0982-37E1-814E-CFD870BD84D3}"/>
          </ac:spMkLst>
        </pc:spChg>
        <pc:spChg chg="mod ord">
          <ac:chgData name="THAM SENG JOE" userId="S::joetham@1utar.my::1d38c209-9751-4873-a290-47b74762c802" providerId="AD" clId="Web-{451FF9A9-10CE-4A5D-BC61-E0F9941F72FA}" dt="2023-11-09T05:56:49.855" v="3"/>
          <ac:spMkLst>
            <pc:docMk/>
            <pc:sldMk cId="2754480510" sldId="256"/>
            <ac:spMk id="3" creationId="{BFFAC411-70DB-38EE-C75D-1F88FE2AF657}"/>
          </ac:spMkLst>
        </pc:spChg>
        <pc:spChg chg="add">
          <ac:chgData name="THAM SENG JOE" userId="S::joetham@1utar.my::1d38c209-9751-4873-a290-47b74762c802" providerId="AD" clId="Web-{451FF9A9-10CE-4A5D-BC61-E0F9941F72FA}" dt="2023-11-09T05:56:49.855" v="3"/>
          <ac:spMkLst>
            <pc:docMk/>
            <pc:sldMk cId="2754480510" sldId="256"/>
            <ac:spMk id="9" creationId="{55B419A7-F817-4767-8CCB-FB0E189C4ACD}"/>
          </ac:spMkLst>
        </pc:spChg>
        <pc:spChg chg="add">
          <ac:chgData name="THAM SENG JOE" userId="S::joetham@1utar.my::1d38c209-9751-4873-a290-47b74762c802" providerId="AD" clId="Web-{451FF9A9-10CE-4A5D-BC61-E0F9941F72FA}" dt="2023-11-09T05:56:49.855" v="3"/>
          <ac:spMkLst>
            <pc:docMk/>
            <pc:sldMk cId="2754480510" sldId="256"/>
            <ac:spMk id="13" creationId="{ADA271CD-3011-4A05-B4A3-80F1794684F2}"/>
          </ac:spMkLst>
        </pc:spChg>
        <pc:picChg chg="add">
          <ac:chgData name="THAM SENG JOE" userId="S::joetham@1utar.my::1d38c209-9751-4873-a290-47b74762c802" providerId="AD" clId="Web-{451FF9A9-10CE-4A5D-BC61-E0F9941F72FA}" dt="2023-11-09T05:56:49.855" v="3"/>
          <ac:picMkLst>
            <pc:docMk/>
            <pc:sldMk cId="2754480510" sldId="256"/>
            <ac:picMk id="4" creationId="{9D8E76F4-9DAC-3235-8431-CDAAC81D2A86}"/>
          </ac:picMkLst>
        </pc:picChg>
        <pc:cxnChg chg="add">
          <ac:chgData name="THAM SENG JOE" userId="S::joetham@1utar.my::1d38c209-9751-4873-a290-47b74762c802" providerId="AD" clId="Web-{451FF9A9-10CE-4A5D-BC61-E0F9941F72FA}" dt="2023-11-09T05:56:49.855" v="3"/>
          <ac:cxnSpMkLst>
            <pc:docMk/>
            <pc:sldMk cId="2754480510" sldId="256"/>
            <ac:cxnSpMk id="11" creationId="{E3B95BE3-D5B2-4F38-9A01-17866C9FBA6E}"/>
          </ac:cxnSpMkLst>
        </pc:cxnChg>
      </pc:sldChg>
      <pc:sldChg chg="addSp delSp modSp new">
        <pc:chgData name="THAM SENG JOE" userId="S::joetham@1utar.my::1d38c209-9751-4873-a290-47b74762c802" providerId="AD" clId="Web-{451FF9A9-10CE-4A5D-BC61-E0F9941F72FA}" dt="2023-11-09T06:10:20.157" v="122" actId="1076"/>
        <pc:sldMkLst>
          <pc:docMk/>
          <pc:sldMk cId="486571604" sldId="257"/>
        </pc:sldMkLst>
        <pc:spChg chg="mod">
          <ac:chgData name="THAM SENG JOE" userId="S::joetham@1utar.my::1d38c209-9751-4873-a290-47b74762c802" providerId="AD" clId="Web-{451FF9A9-10CE-4A5D-BC61-E0F9941F72FA}" dt="2023-11-09T06:10:11.595" v="120" actId="1076"/>
          <ac:spMkLst>
            <pc:docMk/>
            <pc:sldMk cId="486571604" sldId="257"/>
            <ac:spMk id="2" creationId="{6CBD1FEF-68E4-EC77-36B3-99EE18F3B1EC}"/>
          </ac:spMkLst>
        </pc:spChg>
        <pc:spChg chg="mod">
          <ac:chgData name="THAM SENG JOE" userId="S::joetham@1utar.my::1d38c209-9751-4873-a290-47b74762c802" providerId="AD" clId="Web-{451FF9A9-10CE-4A5D-BC61-E0F9941F72FA}" dt="2023-11-09T06:10:17.798" v="121" actId="1076"/>
          <ac:spMkLst>
            <pc:docMk/>
            <pc:sldMk cId="486571604" sldId="257"/>
            <ac:spMk id="3" creationId="{1416D713-EFBE-81B2-9993-41093E4F36E6}"/>
          </ac:spMkLst>
        </pc:spChg>
        <pc:spChg chg="add mod">
          <ac:chgData name="THAM SENG JOE" userId="S::joetham@1utar.my::1d38c209-9751-4873-a290-47b74762c802" providerId="AD" clId="Web-{451FF9A9-10CE-4A5D-BC61-E0F9941F72FA}" dt="2023-11-09T06:08:08.232" v="93" actId="20577"/>
          <ac:spMkLst>
            <pc:docMk/>
            <pc:sldMk cId="486571604" sldId="257"/>
            <ac:spMk id="7" creationId="{DEF951ED-AABA-6527-3228-6AF43C29C081}"/>
          </ac:spMkLst>
        </pc:spChg>
        <pc:spChg chg="add mod">
          <ac:chgData name="THAM SENG JOE" userId="S::joetham@1utar.my::1d38c209-9751-4873-a290-47b74762c802" providerId="AD" clId="Web-{451FF9A9-10CE-4A5D-BC61-E0F9941F72FA}" dt="2023-11-09T06:08:36.451" v="104" actId="20577"/>
          <ac:spMkLst>
            <pc:docMk/>
            <pc:sldMk cId="486571604" sldId="257"/>
            <ac:spMk id="8" creationId="{2A4A8375-B9F8-4928-6C13-F7F23F33505A}"/>
          </ac:spMkLst>
        </pc:spChg>
        <pc:spChg chg="add mod">
          <ac:chgData name="THAM SENG JOE" userId="S::joetham@1utar.my::1d38c209-9751-4873-a290-47b74762c802" providerId="AD" clId="Web-{451FF9A9-10CE-4A5D-BC61-E0F9941F72FA}" dt="2023-11-09T06:09:10.734" v="108" actId="20577"/>
          <ac:spMkLst>
            <pc:docMk/>
            <pc:sldMk cId="486571604" sldId="257"/>
            <ac:spMk id="9" creationId="{CA6E96E0-01C6-5576-9443-4FB0E36B4E10}"/>
          </ac:spMkLst>
        </pc:spChg>
        <pc:picChg chg="add mod">
          <ac:chgData name="THAM SENG JOE" userId="S::joetham@1utar.my::1d38c209-9751-4873-a290-47b74762c802" providerId="AD" clId="Web-{451FF9A9-10CE-4A5D-BC61-E0F9941F72FA}" dt="2023-11-09T06:08:11.716" v="94" actId="1076"/>
          <ac:picMkLst>
            <pc:docMk/>
            <pc:sldMk cId="486571604" sldId="257"/>
            <ac:picMk id="4" creationId="{4ABA2EB1-C6F8-16A5-B4FD-CE83D6576CF7}"/>
          </ac:picMkLst>
        </pc:picChg>
        <pc:picChg chg="add mod">
          <ac:chgData name="THAM SENG JOE" userId="S::joetham@1utar.my::1d38c209-9751-4873-a290-47b74762c802" providerId="AD" clId="Web-{451FF9A9-10CE-4A5D-BC61-E0F9941F72FA}" dt="2023-11-09T06:08:31.701" v="101" actId="14100"/>
          <ac:picMkLst>
            <pc:docMk/>
            <pc:sldMk cId="486571604" sldId="257"/>
            <ac:picMk id="5" creationId="{21A2444C-4C77-2DEA-C0BD-D34F476F0F4F}"/>
          </ac:picMkLst>
        </pc:picChg>
        <pc:picChg chg="add del mod">
          <ac:chgData name="THAM SENG JOE" userId="S::joetham@1utar.my::1d38c209-9751-4873-a290-47b74762c802" providerId="AD" clId="Web-{451FF9A9-10CE-4A5D-BC61-E0F9941F72FA}" dt="2023-11-09T06:07:40.341" v="85"/>
          <ac:picMkLst>
            <pc:docMk/>
            <pc:sldMk cId="486571604" sldId="257"/>
            <ac:picMk id="6" creationId="{6DDF1622-B88C-287E-18D2-5F6809AE8CE5}"/>
          </ac:picMkLst>
        </pc:picChg>
        <pc:picChg chg="add mod">
          <ac:chgData name="THAM SENG JOE" userId="S::joetham@1utar.my::1d38c209-9751-4873-a290-47b74762c802" providerId="AD" clId="Web-{451FF9A9-10CE-4A5D-BC61-E0F9941F72FA}" dt="2023-11-09T06:09:22.171" v="112" actId="1076"/>
          <ac:picMkLst>
            <pc:docMk/>
            <pc:sldMk cId="486571604" sldId="257"/>
            <ac:picMk id="10" creationId="{05CD3AB0-2E77-3A0C-EB71-695DE2A82F28}"/>
          </ac:picMkLst>
        </pc:picChg>
        <pc:picChg chg="add mod">
          <ac:chgData name="THAM SENG JOE" userId="S::joetham@1utar.my::1d38c209-9751-4873-a290-47b74762c802" providerId="AD" clId="Web-{451FF9A9-10CE-4A5D-BC61-E0F9941F72FA}" dt="2023-11-09T06:10:20.157" v="122" actId="1076"/>
          <ac:picMkLst>
            <pc:docMk/>
            <pc:sldMk cId="486571604" sldId="257"/>
            <ac:picMk id="11" creationId="{C60BCF67-7075-AE77-CBD5-DBD7B8FB29E8}"/>
          </ac:picMkLst>
        </pc:picChg>
      </pc:sldChg>
      <pc:sldChg chg="addSp modSp new mod setBg">
        <pc:chgData name="THAM SENG JOE" userId="S::joetham@1utar.my::1d38c209-9751-4873-a290-47b74762c802" providerId="AD" clId="Web-{451FF9A9-10CE-4A5D-BC61-E0F9941F72FA}" dt="2023-11-09T06:12:12.051" v="171" actId="1076"/>
        <pc:sldMkLst>
          <pc:docMk/>
          <pc:sldMk cId="3216100501" sldId="258"/>
        </pc:sldMkLst>
        <pc:spChg chg="mod">
          <ac:chgData name="THAM SENG JOE" userId="S::joetham@1utar.my::1d38c209-9751-4873-a290-47b74762c802" providerId="AD" clId="Web-{451FF9A9-10CE-4A5D-BC61-E0F9941F72FA}" dt="2023-11-09T06:12:12.051" v="171" actId="1076"/>
          <ac:spMkLst>
            <pc:docMk/>
            <pc:sldMk cId="3216100501" sldId="258"/>
            <ac:spMk id="2" creationId="{1071F922-3849-8416-FFC6-20A4ADB8F598}"/>
          </ac:spMkLst>
        </pc:spChg>
        <pc:spChg chg="mod">
          <ac:chgData name="THAM SENG JOE" userId="S::joetham@1utar.my::1d38c209-9751-4873-a290-47b74762c802" providerId="AD" clId="Web-{451FF9A9-10CE-4A5D-BC61-E0F9941F72FA}" dt="2023-11-09T06:12:07.316" v="170"/>
          <ac:spMkLst>
            <pc:docMk/>
            <pc:sldMk cId="3216100501" sldId="258"/>
            <ac:spMk id="3" creationId="{2B05CCD4-BDBF-4CB8-31A3-5B38B9F38C37}"/>
          </ac:spMkLst>
        </pc:spChg>
        <pc:spChg chg="add">
          <ac:chgData name="THAM SENG JOE" userId="S::joetham@1utar.my::1d38c209-9751-4873-a290-47b74762c802" providerId="AD" clId="Web-{451FF9A9-10CE-4A5D-BC61-E0F9941F72FA}" dt="2023-11-09T06:12:07.316" v="170"/>
          <ac:spMkLst>
            <pc:docMk/>
            <pc:sldMk cId="3216100501" sldId="258"/>
            <ac:spMk id="9" creationId="{C5176844-69C3-4F79-BE38-EA5BDDF4FEA4}"/>
          </ac:spMkLst>
        </pc:spChg>
        <pc:spChg chg="add">
          <ac:chgData name="THAM SENG JOE" userId="S::joetham@1utar.my::1d38c209-9751-4873-a290-47b74762c802" providerId="AD" clId="Web-{451FF9A9-10CE-4A5D-BC61-E0F9941F72FA}" dt="2023-11-09T06:12:07.316" v="170"/>
          <ac:spMkLst>
            <pc:docMk/>
            <pc:sldMk cId="3216100501" sldId="258"/>
            <ac:spMk id="13" creationId="{A101E513-AF74-4E9D-A31F-99664250722D}"/>
          </ac:spMkLst>
        </pc:spChg>
        <pc:picChg chg="add">
          <ac:chgData name="THAM SENG JOE" userId="S::joetham@1utar.my::1d38c209-9751-4873-a290-47b74762c802" providerId="AD" clId="Web-{451FF9A9-10CE-4A5D-BC61-E0F9941F72FA}" dt="2023-11-09T06:12:07.316" v="170"/>
          <ac:picMkLst>
            <pc:docMk/>
            <pc:sldMk cId="3216100501" sldId="258"/>
            <ac:picMk id="5" creationId="{DFED327E-EE99-C5AB-F035-871E05ED0459}"/>
          </ac:picMkLst>
        </pc:picChg>
        <pc:cxnChg chg="add">
          <ac:chgData name="THAM SENG JOE" userId="S::joetham@1utar.my::1d38c209-9751-4873-a290-47b74762c802" providerId="AD" clId="Web-{451FF9A9-10CE-4A5D-BC61-E0F9941F72FA}" dt="2023-11-09T06:12:07.316" v="170"/>
          <ac:cxnSpMkLst>
            <pc:docMk/>
            <pc:sldMk cId="3216100501" sldId="258"/>
            <ac:cxnSpMk id="11" creationId="{C1FC086D-39EC-448D-97E7-FF232355AE19}"/>
          </ac:cxnSpMkLst>
        </pc:cxnChg>
      </pc:sldChg>
      <pc:sldChg chg="addSp modSp new mod setBg">
        <pc:chgData name="THAM SENG JOE" userId="S::joetham@1utar.my::1d38c209-9751-4873-a290-47b74762c802" providerId="AD" clId="Web-{451FF9A9-10CE-4A5D-BC61-E0F9941F72FA}" dt="2023-11-09T06:24:20.977" v="216" actId="20577"/>
        <pc:sldMkLst>
          <pc:docMk/>
          <pc:sldMk cId="2290002205" sldId="259"/>
        </pc:sldMkLst>
        <pc:spChg chg="mod">
          <ac:chgData name="THAM SENG JOE" userId="S::joetham@1utar.my::1d38c209-9751-4873-a290-47b74762c802" providerId="AD" clId="Web-{451FF9A9-10CE-4A5D-BC61-E0F9941F72FA}" dt="2023-11-09T06:14:34.602" v="176"/>
          <ac:spMkLst>
            <pc:docMk/>
            <pc:sldMk cId="2290002205" sldId="259"/>
            <ac:spMk id="2" creationId="{390923A9-56D2-6ADC-805F-76043874E553}"/>
          </ac:spMkLst>
        </pc:spChg>
        <pc:spChg chg="mod">
          <ac:chgData name="THAM SENG JOE" userId="S::joetham@1utar.my::1d38c209-9751-4873-a290-47b74762c802" providerId="AD" clId="Web-{451FF9A9-10CE-4A5D-BC61-E0F9941F72FA}" dt="2023-11-09T06:24:20.977" v="216" actId="20577"/>
          <ac:spMkLst>
            <pc:docMk/>
            <pc:sldMk cId="2290002205" sldId="259"/>
            <ac:spMk id="3" creationId="{61AB2C2F-B044-20F1-CE93-316E8FBED696}"/>
          </ac:spMkLst>
        </pc:spChg>
        <pc:spChg chg="add">
          <ac:chgData name="THAM SENG JOE" userId="S::joetham@1utar.my::1d38c209-9751-4873-a290-47b74762c802" providerId="AD" clId="Web-{451FF9A9-10CE-4A5D-BC61-E0F9941F72FA}" dt="2023-11-09T06:14:34.602" v="176"/>
          <ac:spMkLst>
            <pc:docMk/>
            <pc:sldMk cId="2290002205" sldId="259"/>
            <ac:spMk id="8" creationId="{C5176844-69C3-4F79-BE38-EA5BDDF4FEA4}"/>
          </ac:spMkLst>
        </pc:spChg>
        <pc:spChg chg="add">
          <ac:chgData name="THAM SENG JOE" userId="S::joetham@1utar.my::1d38c209-9751-4873-a290-47b74762c802" providerId="AD" clId="Web-{451FF9A9-10CE-4A5D-BC61-E0F9941F72FA}" dt="2023-11-09T06:14:34.602" v="176"/>
          <ac:spMkLst>
            <pc:docMk/>
            <pc:sldMk cId="2290002205" sldId="259"/>
            <ac:spMk id="12" creationId="{A101E513-AF74-4E9D-A31F-99664250722D}"/>
          </ac:spMkLst>
        </pc:spChg>
        <pc:cxnChg chg="add">
          <ac:chgData name="THAM SENG JOE" userId="S::joetham@1utar.my::1d38c209-9751-4873-a290-47b74762c802" providerId="AD" clId="Web-{451FF9A9-10CE-4A5D-BC61-E0F9941F72FA}" dt="2023-11-09T06:14:34.602" v="176"/>
          <ac:cxnSpMkLst>
            <pc:docMk/>
            <pc:sldMk cId="2290002205" sldId="259"/>
            <ac:cxnSpMk id="10" creationId="{33862825-C012-4895-A17E-F3D1F62D89DD}"/>
          </ac:cxnSpMkLst>
        </pc:cxnChg>
      </pc:sldChg>
      <pc:sldMasterChg chg="del delSldLayout">
        <pc:chgData name="THAM SENG JOE" userId="S::joetham@1utar.my::1d38c209-9751-4873-a290-47b74762c802" providerId="AD" clId="Web-{451FF9A9-10CE-4A5D-BC61-E0F9941F72FA}" dt="2023-11-09T05:56:31.338" v="0"/>
        <pc:sldMasterMkLst>
          <pc:docMk/>
          <pc:sldMasterMk cId="1754212763" sldId="2147483648"/>
        </pc:sldMasterMkLst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816775409" sldId="2147483649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40507775" sldId="2147483650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1502723817" sldId="2147483651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3636325451" sldId="2147483652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3135289484" sldId="2147483653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3347426223" sldId="2147483654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948270798" sldId="2147483655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3236428217" sldId="2147483656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2877482580" sldId="2147483657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2540118904" sldId="2147483658"/>
          </pc:sldLayoutMkLst>
        </pc:sldLayoutChg>
        <pc:sldLayoutChg chg="del">
          <pc:chgData name="THAM SENG JOE" userId="S::joetham@1utar.my::1d38c209-9751-4873-a290-47b74762c802" providerId="AD" clId="Web-{451FF9A9-10CE-4A5D-BC61-E0F9941F72FA}" dt="2023-11-09T05:56:31.338" v="0"/>
          <pc:sldLayoutMkLst>
            <pc:docMk/>
            <pc:sldMasterMk cId="1754212763" sldId="2147483648"/>
            <pc:sldLayoutMk cId="1412880843" sldId="2147483659"/>
          </pc:sldLayoutMkLst>
        </pc:sldLayoutChg>
      </pc:sldMasterChg>
      <pc:sldMasterChg chg="add del addSldLayout delSldLayout modSldLayout">
        <pc:chgData name="THAM SENG JOE" userId="S::joetham@1utar.my::1d38c209-9751-4873-a290-47b74762c802" providerId="AD" clId="Web-{451FF9A9-10CE-4A5D-BC61-E0F9941F72FA}" dt="2023-11-09T05:56:49.855" v="3"/>
        <pc:sldMasterMkLst>
          <pc:docMk/>
          <pc:sldMasterMk cId="861773113" sldId="2147483660"/>
        </pc:sldMasterMkLst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1165348172" sldId="2147483661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4271064958" sldId="2147483662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2447395429" sldId="2147483663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3783810899" sldId="2147483664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4124588405" sldId="2147483665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3640072973" sldId="2147483666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1274324324" sldId="2147483667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2219348356" sldId="2147483668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1118906048" sldId="2147483669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1605180475" sldId="2147483670"/>
          </pc:sldLayoutMkLst>
        </pc:sldLayoutChg>
        <pc:sldLayoutChg chg="add del mod replI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861773113" sldId="2147483660"/>
            <pc:sldLayoutMk cId="133555250" sldId="2147483671"/>
          </pc:sldLayoutMkLst>
        </pc:sldLayoutChg>
      </pc:sldMasterChg>
      <pc:sldMasterChg chg="add addSldLayout">
        <pc:chgData name="THAM SENG JOE" userId="S::joetham@1utar.my::1d38c209-9751-4873-a290-47b74762c802" providerId="AD" clId="Web-{451FF9A9-10CE-4A5D-BC61-E0F9941F72FA}" dt="2023-11-09T05:56:49.855" v="3"/>
        <pc:sldMasterMkLst>
          <pc:docMk/>
          <pc:sldMasterMk cId="2230420687" sldId="2147483685"/>
        </pc:sldMasterMkLst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2944185988" sldId="2147483674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3840555375" sldId="2147483675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2432148990" sldId="2147483676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2569631979" sldId="2147483677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3479018612" sldId="2147483678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237214152" sldId="2147483679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3215156156" sldId="2147483680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3392707190" sldId="2147483681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1398842144" sldId="2147483682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2715153660" sldId="2147483683"/>
          </pc:sldLayoutMkLst>
        </pc:sldLayoutChg>
        <pc:sldLayoutChg chg="add">
          <pc:chgData name="THAM SENG JOE" userId="S::joetham@1utar.my::1d38c209-9751-4873-a290-47b74762c802" providerId="AD" clId="Web-{451FF9A9-10CE-4A5D-BC61-E0F9941F72FA}" dt="2023-11-09T05:56:49.855" v="3"/>
          <pc:sldLayoutMkLst>
            <pc:docMk/>
            <pc:sldMasterMk cId="2230420687" sldId="2147483685"/>
            <pc:sldLayoutMk cId="797043320" sldId="2147483684"/>
          </pc:sldLayoutMkLst>
        </pc:sldLayoutChg>
      </pc:sldMasterChg>
    </pc:docChg>
  </pc:docChgLst>
  <pc:docChgLst>
    <pc:chgData name="ONG HON LIN" userId="S::jason07110731@1utar.my::79a9409d-8fea-4a31-9694-d8a2b0c7bdb5" providerId="AD" clId="Web-{B856D94A-B7C8-42D8-AD1B-32CCA7840552}"/>
    <pc:docChg chg="addSld modSld">
      <pc:chgData name="ONG HON LIN" userId="S::jason07110731@1utar.my::79a9409d-8fea-4a31-9694-d8a2b0c7bdb5" providerId="AD" clId="Web-{B856D94A-B7C8-42D8-AD1B-32CCA7840552}" dt="2023-11-09T09:13:49.360" v="41" actId="1076"/>
      <pc:docMkLst>
        <pc:docMk/>
      </pc:docMkLst>
      <pc:sldChg chg="addSp delSp modSp new mod setBg setClrOvrMap">
        <pc:chgData name="ONG HON LIN" userId="S::jason07110731@1utar.my::79a9409d-8fea-4a31-9694-d8a2b0c7bdb5" providerId="AD" clId="Web-{B856D94A-B7C8-42D8-AD1B-32CCA7840552}" dt="2023-11-09T09:13:49.360" v="41" actId="1076"/>
        <pc:sldMkLst>
          <pc:docMk/>
          <pc:sldMk cId="3065670790" sldId="263"/>
        </pc:sldMkLst>
        <pc:spChg chg="mod">
          <ac:chgData name="ONG HON LIN" userId="S::jason07110731@1utar.my::79a9409d-8fea-4a31-9694-d8a2b0c7bdb5" providerId="AD" clId="Web-{B856D94A-B7C8-42D8-AD1B-32CCA7840552}" dt="2023-11-09T09:13:49.360" v="41" actId="1076"/>
          <ac:spMkLst>
            <pc:docMk/>
            <pc:sldMk cId="3065670790" sldId="263"/>
            <ac:spMk id="2" creationId="{81768232-DD67-C9C6-0441-F8ECFF8C5423}"/>
          </ac:spMkLst>
        </pc:spChg>
        <pc:spChg chg="del">
          <ac:chgData name="ONG HON LIN" userId="S::jason07110731@1utar.my::79a9409d-8fea-4a31-9694-d8a2b0c7bdb5" providerId="AD" clId="Web-{B856D94A-B7C8-42D8-AD1B-32CCA7840552}" dt="2023-11-09T09:12:18.154" v="31"/>
          <ac:spMkLst>
            <pc:docMk/>
            <pc:sldMk cId="3065670790" sldId="263"/>
            <ac:spMk id="3" creationId="{9A8A8D5D-CD16-69F6-7079-15F5A94FA762}"/>
          </ac:spMkLst>
        </pc:spChg>
        <pc:spChg chg="add del">
          <ac:chgData name="ONG HON LIN" userId="S::jason07110731@1utar.my::79a9409d-8fea-4a31-9694-d8a2b0c7bdb5" providerId="AD" clId="Web-{B856D94A-B7C8-42D8-AD1B-32CCA7840552}" dt="2023-11-09T09:13:25.922" v="40"/>
          <ac:spMkLst>
            <pc:docMk/>
            <pc:sldMk cId="3065670790" sldId="263"/>
            <ac:spMk id="8" creationId="{29D18D93-8F98-B0BF-4B4E-B5A93E5038B8}"/>
          </ac:spMkLst>
        </pc:spChg>
        <pc:spChg chg="add">
          <ac:chgData name="ONG HON LIN" userId="S::jason07110731@1utar.my::79a9409d-8fea-4a31-9694-d8a2b0c7bdb5" providerId="AD" clId="Web-{B856D94A-B7C8-42D8-AD1B-32CCA7840552}" dt="2023-11-09T09:13:17.531" v="39"/>
          <ac:spMkLst>
            <pc:docMk/>
            <pc:sldMk cId="3065670790" sldId="263"/>
            <ac:spMk id="11" creationId="{C5176844-69C3-4F79-BE38-EA5BDDF4FEA4}"/>
          </ac:spMkLst>
        </pc:spChg>
        <pc:spChg chg="add">
          <ac:chgData name="ONG HON LIN" userId="S::jason07110731@1utar.my::79a9409d-8fea-4a31-9694-d8a2b0c7bdb5" providerId="AD" clId="Web-{B856D94A-B7C8-42D8-AD1B-32CCA7840552}" dt="2023-11-09T09:13:17.531" v="39"/>
          <ac:spMkLst>
            <pc:docMk/>
            <pc:sldMk cId="3065670790" sldId="263"/>
            <ac:spMk id="15" creationId="{A101E513-AF74-4E9D-A31F-99664250722D}"/>
          </ac:spMkLst>
        </pc:spChg>
        <pc:picChg chg="add mod ord">
          <ac:chgData name="ONG HON LIN" userId="S::jason07110731@1utar.my::79a9409d-8fea-4a31-9694-d8a2b0c7bdb5" providerId="AD" clId="Web-{B856D94A-B7C8-42D8-AD1B-32CCA7840552}" dt="2023-11-09T09:13:17.531" v="39"/>
          <ac:picMkLst>
            <pc:docMk/>
            <pc:sldMk cId="3065670790" sldId="263"/>
            <ac:picMk id="4" creationId="{45ACC2DD-5DAB-6BAF-4713-32614E296D50}"/>
          </ac:picMkLst>
        </pc:picChg>
        <pc:cxnChg chg="add">
          <ac:chgData name="ONG HON LIN" userId="S::jason07110731@1utar.my::79a9409d-8fea-4a31-9694-d8a2b0c7bdb5" providerId="AD" clId="Web-{B856D94A-B7C8-42D8-AD1B-32CCA7840552}" dt="2023-11-09T09:13:17.531" v="39"/>
          <ac:cxnSpMkLst>
            <pc:docMk/>
            <pc:sldMk cId="3065670790" sldId="263"/>
            <ac:cxnSpMk id="13" creationId="{61A0812C-8DCE-4CA2-904B-A5A5C12CA4F3}"/>
          </ac:cxnSpMkLst>
        </pc:cxnChg>
      </pc:sldChg>
    </pc:docChg>
  </pc:docChgLst>
  <pc:docChgLst>
    <pc:chgData name="THAM SENG JOE" userId="S::joetham@1utar.my::1d38c209-9751-4873-a290-47b74762c802" providerId="AD" clId="Web-{54D92F38-C097-44CA-9AAD-171FF5F3AF91}"/>
    <pc:docChg chg="addSld delSld modSld">
      <pc:chgData name="THAM SENG JOE" userId="S::joetham@1utar.my::1d38c209-9751-4873-a290-47b74762c802" providerId="AD" clId="Web-{54D92F38-C097-44CA-9AAD-171FF5F3AF91}" dt="2023-11-19T05:04:07.525" v="185" actId="20577"/>
      <pc:docMkLst>
        <pc:docMk/>
      </pc:docMkLst>
      <pc:sldChg chg="modSp del">
        <pc:chgData name="THAM SENG JOE" userId="S::joetham@1utar.my::1d38c209-9751-4873-a290-47b74762c802" providerId="AD" clId="Web-{54D92F38-C097-44CA-9AAD-171FF5F3AF91}" dt="2023-11-19T04:54:34.440" v="60"/>
        <pc:sldMkLst>
          <pc:docMk/>
          <pc:sldMk cId="3216100501" sldId="258"/>
        </pc:sldMkLst>
        <pc:spChg chg="mod">
          <ac:chgData name="THAM SENG JOE" userId="S::joetham@1utar.my::1d38c209-9751-4873-a290-47b74762c802" providerId="AD" clId="Web-{54D92F38-C097-44CA-9AAD-171FF5F3AF91}" dt="2023-11-19T04:52:01.793" v="49" actId="20577"/>
          <ac:spMkLst>
            <pc:docMk/>
            <pc:sldMk cId="3216100501" sldId="258"/>
            <ac:spMk id="3" creationId="{2B05CCD4-BDBF-4CB8-31A3-5B38B9F38C37}"/>
          </ac:spMkLst>
        </pc:spChg>
      </pc:sldChg>
      <pc:sldChg chg="addSp delSp modSp">
        <pc:chgData name="THAM SENG JOE" userId="S::joetham@1utar.my::1d38c209-9751-4873-a290-47b74762c802" providerId="AD" clId="Web-{54D92F38-C097-44CA-9AAD-171FF5F3AF91}" dt="2023-11-19T04:54:29.143" v="58"/>
        <pc:sldMkLst>
          <pc:docMk/>
          <pc:sldMk cId="2290002205" sldId="259"/>
        </pc:sldMkLst>
        <pc:spChg chg="mod">
          <ac:chgData name="THAM SENG JOE" userId="S::joetham@1utar.my::1d38c209-9751-4873-a290-47b74762c802" providerId="AD" clId="Web-{54D92F38-C097-44CA-9AAD-171FF5F3AF91}" dt="2023-11-19T04:50:35.884" v="17" actId="20577"/>
          <ac:spMkLst>
            <pc:docMk/>
            <pc:sldMk cId="2290002205" sldId="259"/>
            <ac:spMk id="3" creationId="{61AB2C2F-B044-20F1-CE93-316E8FBED696}"/>
          </ac:spMkLst>
        </pc:spChg>
        <pc:spChg chg="add del mod">
          <ac:chgData name="THAM SENG JOE" userId="S::joetham@1utar.my::1d38c209-9751-4873-a290-47b74762c802" providerId="AD" clId="Web-{54D92F38-C097-44CA-9AAD-171FF5F3AF91}" dt="2023-11-19T04:54:29.143" v="58"/>
          <ac:spMkLst>
            <pc:docMk/>
            <pc:sldMk cId="2290002205" sldId="259"/>
            <ac:spMk id="4" creationId="{B4D8DC96-88E4-8CC1-EFDB-876229BDD707}"/>
          </ac:spMkLst>
        </pc:spChg>
      </pc:sldChg>
      <pc:sldChg chg="modSp">
        <pc:chgData name="THAM SENG JOE" userId="S::joetham@1utar.my::1d38c209-9751-4873-a290-47b74762c802" providerId="AD" clId="Web-{54D92F38-C097-44CA-9AAD-171FF5F3AF91}" dt="2023-11-19T04:50:08.320" v="2" actId="20577"/>
        <pc:sldMkLst>
          <pc:docMk/>
          <pc:sldMk cId="3188999493" sldId="261"/>
        </pc:sldMkLst>
        <pc:spChg chg="mod">
          <ac:chgData name="THAM SENG JOE" userId="S::joetham@1utar.my::1d38c209-9751-4873-a290-47b74762c802" providerId="AD" clId="Web-{54D92F38-C097-44CA-9AAD-171FF5F3AF91}" dt="2023-11-19T04:50:08.320" v="2" actId="20577"/>
          <ac:spMkLst>
            <pc:docMk/>
            <pc:sldMk cId="3188999493" sldId="261"/>
            <ac:spMk id="3" creationId="{26F59762-E9B7-DD3A-972D-843457CAB032}"/>
          </ac:spMkLst>
        </pc:spChg>
      </pc:sldChg>
      <pc:sldChg chg="new del">
        <pc:chgData name="THAM SENG JOE" userId="S::joetham@1utar.my::1d38c209-9751-4873-a290-47b74762c802" providerId="AD" clId="Web-{54D92F38-C097-44CA-9AAD-171FF5F3AF91}" dt="2023-11-19T04:59:09.560" v="117"/>
        <pc:sldMkLst>
          <pc:docMk/>
          <pc:sldMk cId="3042104142" sldId="263"/>
        </pc:sldMkLst>
      </pc:sldChg>
      <pc:sldChg chg="modSp new">
        <pc:chgData name="THAM SENG JOE" userId="S::joetham@1utar.my::1d38c209-9751-4873-a290-47b74762c802" providerId="AD" clId="Web-{54D92F38-C097-44CA-9AAD-171FF5F3AF91}" dt="2023-11-19T04:54:25.518" v="54" actId="20577"/>
        <pc:sldMkLst>
          <pc:docMk/>
          <pc:sldMk cId="3516133360" sldId="264"/>
        </pc:sldMkLst>
        <pc:spChg chg="mod">
          <ac:chgData name="THAM SENG JOE" userId="S::joetham@1utar.my::1d38c209-9751-4873-a290-47b74762c802" providerId="AD" clId="Web-{54D92F38-C097-44CA-9AAD-171FF5F3AF91}" dt="2023-11-19T04:54:25.518" v="54" actId="20577"/>
          <ac:spMkLst>
            <pc:docMk/>
            <pc:sldMk cId="3516133360" sldId="264"/>
            <ac:spMk id="3" creationId="{7D561133-E74D-C4EF-8B07-A646840D9786}"/>
          </ac:spMkLst>
        </pc:spChg>
      </pc:sldChg>
      <pc:sldChg chg="addSp delSp modSp add replId">
        <pc:chgData name="THAM SENG JOE" userId="S::joetham@1utar.my::1d38c209-9751-4873-a290-47b74762c802" providerId="AD" clId="Web-{54D92F38-C097-44CA-9AAD-171FF5F3AF91}" dt="2023-11-19T04:59:01.825" v="115" actId="20577"/>
        <pc:sldMkLst>
          <pc:docMk/>
          <pc:sldMk cId="2099197713" sldId="265"/>
        </pc:sldMkLst>
        <pc:spChg chg="mod">
          <ac:chgData name="THAM SENG JOE" userId="S::joetham@1utar.my::1d38c209-9751-4873-a290-47b74762c802" providerId="AD" clId="Web-{54D92F38-C097-44CA-9AAD-171FF5F3AF91}" dt="2023-11-19T04:55:04.003" v="66" actId="20577"/>
          <ac:spMkLst>
            <pc:docMk/>
            <pc:sldMk cId="2099197713" sldId="265"/>
            <ac:spMk id="2" creationId="{390923A9-56D2-6ADC-805F-76043874E553}"/>
          </ac:spMkLst>
        </pc:spChg>
        <pc:spChg chg="mod">
          <ac:chgData name="THAM SENG JOE" userId="S::joetham@1utar.my::1d38c209-9751-4873-a290-47b74762c802" providerId="AD" clId="Web-{54D92F38-C097-44CA-9AAD-171FF5F3AF91}" dt="2023-11-19T04:59:01.825" v="115" actId="20577"/>
          <ac:spMkLst>
            <pc:docMk/>
            <pc:sldMk cId="2099197713" sldId="265"/>
            <ac:spMk id="3" creationId="{61AB2C2F-B044-20F1-CE93-316E8FBED696}"/>
          </ac:spMkLst>
        </pc:spChg>
        <pc:spChg chg="del">
          <ac:chgData name="THAM SENG JOE" userId="S::joetham@1utar.my::1d38c209-9751-4873-a290-47b74762c802" providerId="AD" clId="Web-{54D92F38-C097-44CA-9AAD-171FF5F3AF91}" dt="2023-11-19T04:54:52.144" v="61"/>
          <ac:spMkLst>
            <pc:docMk/>
            <pc:sldMk cId="2099197713" sldId="265"/>
            <ac:spMk id="8" creationId="{C5176844-69C3-4F79-BE38-EA5BDDF4FEA4}"/>
          </ac:spMkLst>
        </pc:spChg>
        <pc:spChg chg="del">
          <ac:chgData name="THAM SENG JOE" userId="S::joetham@1utar.my::1d38c209-9751-4873-a290-47b74762c802" providerId="AD" clId="Web-{54D92F38-C097-44CA-9AAD-171FF5F3AF91}" dt="2023-11-19T04:54:52.144" v="61"/>
          <ac:spMkLst>
            <pc:docMk/>
            <pc:sldMk cId="2099197713" sldId="265"/>
            <ac:spMk id="12" creationId="{A101E513-AF74-4E9D-A31F-99664250722D}"/>
          </ac:spMkLst>
        </pc:spChg>
        <pc:spChg chg="add">
          <ac:chgData name="THAM SENG JOE" userId="S::joetham@1utar.my::1d38c209-9751-4873-a290-47b74762c802" providerId="AD" clId="Web-{54D92F38-C097-44CA-9AAD-171FF5F3AF91}" dt="2023-11-19T04:54:52.144" v="61"/>
          <ac:spMkLst>
            <pc:docMk/>
            <pc:sldMk cId="2099197713" sldId="265"/>
            <ac:spMk id="18" creationId="{C5176844-69C3-4F79-BE38-EA5BDDF4FEA4}"/>
          </ac:spMkLst>
        </pc:spChg>
        <pc:spChg chg="add">
          <ac:chgData name="THAM SENG JOE" userId="S::joetham@1utar.my::1d38c209-9751-4873-a290-47b74762c802" providerId="AD" clId="Web-{54D92F38-C097-44CA-9AAD-171FF5F3AF91}" dt="2023-11-19T04:54:52.144" v="61"/>
          <ac:spMkLst>
            <pc:docMk/>
            <pc:sldMk cId="2099197713" sldId="265"/>
            <ac:spMk id="22" creationId="{A101E513-AF74-4E9D-A31F-99664250722D}"/>
          </ac:spMkLst>
        </pc:spChg>
        <pc:picChg chg="add">
          <ac:chgData name="THAM SENG JOE" userId="S::joetham@1utar.my::1d38c209-9751-4873-a290-47b74762c802" providerId="AD" clId="Web-{54D92F38-C097-44CA-9AAD-171FF5F3AF91}" dt="2023-11-19T04:54:52.144" v="61"/>
          <ac:picMkLst>
            <pc:docMk/>
            <pc:sldMk cId="2099197713" sldId="265"/>
            <ac:picMk id="14" creationId="{F93A5B2E-9FF3-7221-9849-AFFFEB88F842}"/>
          </ac:picMkLst>
        </pc:picChg>
        <pc:cxnChg chg="del">
          <ac:chgData name="THAM SENG JOE" userId="S::joetham@1utar.my::1d38c209-9751-4873-a290-47b74762c802" providerId="AD" clId="Web-{54D92F38-C097-44CA-9AAD-171FF5F3AF91}" dt="2023-11-19T04:54:52.144" v="61"/>
          <ac:cxnSpMkLst>
            <pc:docMk/>
            <pc:sldMk cId="2099197713" sldId="265"/>
            <ac:cxnSpMk id="10" creationId="{33862825-C012-4895-A17E-F3D1F62D89DD}"/>
          </ac:cxnSpMkLst>
        </pc:cxnChg>
        <pc:cxnChg chg="add">
          <ac:chgData name="THAM SENG JOE" userId="S::joetham@1utar.my::1d38c209-9751-4873-a290-47b74762c802" providerId="AD" clId="Web-{54D92F38-C097-44CA-9AAD-171FF5F3AF91}" dt="2023-11-19T04:54:52.144" v="61"/>
          <ac:cxnSpMkLst>
            <pc:docMk/>
            <pc:sldMk cId="2099197713" sldId="265"/>
            <ac:cxnSpMk id="20" creationId="{C1FC086D-39EC-448D-97E7-FF232355AE19}"/>
          </ac:cxnSpMkLst>
        </pc:cxnChg>
      </pc:sldChg>
      <pc:sldChg chg="modSp new del">
        <pc:chgData name="THAM SENG JOE" userId="S::joetham@1utar.my::1d38c209-9751-4873-a290-47b74762c802" providerId="AD" clId="Web-{54D92F38-C097-44CA-9AAD-171FF5F3AF91}" dt="2023-11-19T04:59:49.280" v="122"/>
        <pc:sldMkLst>
          <pc:docMk/>
          <pc:sldMk cId="180058678" sldId="266"/>
        </pc:sldMkLst>
        <pc:spChg chg="mod">
          <ac:chgData name="THAM SENG JOE" userId="S::joetham@1utar.my::1d38c209-9751-4873-a290-47b74762c802" providerId="AD" clId="Web-{54D92F38-C097-44CA-9AAD-171FF5F3AF91}" dt="2023-11-19T04:59:39.764" v="120" actId="20577"/>
          <ac:spMkLst>
            <pc:docMk/>
            <pc:sldMk cId="180058678" sldId="266"/>
            <ac:spMk id="3" creationId="{0C0B0C08-99A7-9A19-C4B2-6307EF6A2289}"/>
          </ac:spMkLst>
        </pc:spChg>
      </pc:sldChg>
      <pc:sldChg chg="addSp delSp modSp add replId">
        <pc:chgData name="THAM SENG JOE" userId="S::joetham@1utar.my::1d38c209-9751-4873-a290-47b74762c802" providerId="AD" clId="Web-{54D92F38-C097-44CA-9AAD-171FF5F3AF91}" dt="2023-11-19T05:04:07.525" v="185" actId="20577"/>
        <pc:sldMkLst>
          <pc:docMk/>
          <pc:sldMk cId="1154725842" sldId="267"/>
        </pc:sldMkLst>
        <pc:spChg chg="mod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2" creationId="{390923A9-56D2-6ADC-805F-76043874E553}"/>
          </ac:spMkLst>
        </pc:spChg>
        <pc:spChg chg="mod ord">
          <ac:chgData name="THAM SENG JOE" userId="S::joetham@1utar.my::1d38c209-9751-4873-a290-47b74762c802" providerId="AD" clId="Web-{54D92F38-C097-44CA-9AAD-171FF5F3AF91}" dt="2023-11-19T05:04:07.525" v="185" actId="20577"/>
          <ac:spMkLst>
            <pc:docMk/>
            <pc:sldMk cId="1154725842" sldId="267"/>
            <ac:spMk id="3" creationId="{61AB2C2F-B044-20F1-CE93-316E8FBED696}"/>
          </ac:spMkLst>
        </pc:spChg>
        <pc:spChg chg="add mod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5" creationId="{BFE599D2-E354-8137-3FE2-859ACF53CF82}"/>
          </ac:spMkLst>
        </pc:spChg>
        <pc:spChg chg="del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8" creationId="{C5176844-69C3-4F79-BE38-EA5BDDF4FEA4}"/>
          </ac:spMkLst>
        </pc:spChg>
        <pc:spChg chg="del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12" creationId="{A101E513-AF74-4E9D-A31F-99664250722D}"/>
          </ac:spMkLst>
        </pc:spChg>
        <pc:spChg chg="add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17" creationId="{C5176844-69C3-4F79-BE38-EA5BDDF4FEA4}"/>
          </ac:spMkLst>
        </pc:spChg>
        <pc:spChg chg="add">
          <ac:chgData name="THAM SENG JOE" userId="S::joetham@1utar.my::1d38c209-9751-4873-a290-47b74762c802" providerId="AD" clId="Web-{54D92F38-C097-44CA-9AAD-171FF5F3AF91}" dt="2023-11-19T05:00:28.844" v="131"/>
          <ac:spMkLst>
            <pc:docMk/>
            <pc:sldMk cId="1154725842" sldId="267"/>
            <ac:spMk id="21" creationId="{A101E513-AF74-4E9D-A31F-99664250722D}"/>
          </ac:spMkLst>
        </pc:spChg>
        <pc:picChg chg="add mod">
          <ac:chgData name="THAM SENG JOE" userId="S::joetham@1utar.my::1d38c209-9751-4873-a290-47b74762c802" providerId="AD" clId="Web-{54D92F38-C097-44CA-9AAD-171FF5F3AF91}" dt="2023-11-19T05:00:28.844" v="131"/>
          <ac:picMkLst>
            <pc:docMk/>
            <pc:sldMk cId="1154725842" sldId="267"/>
            <ac:picMk id="4" creationId="{8AEDDB05-E6D5-8AC5-6898-3C839EDE9EDC}"/>
          </ac:picMkLst>
        </pc:picChg>
        <pc:cxnChg chg="del">
          <ac:chgData name="THAM SENG JOE" userId="S::joetham@1utar.my::1d38c209-9751-4873-a290-47b74762c802" providerId="AD" clId="Web-{54D92F38-C097-44CA-9AAD-171FF5F3AF91}" dt="2023-11-19T05:00:28.844" v="131"/>
          <ac:cxnSpMkLst>
            <pc:docMk/>
            <pc:sldMk cId="1154725842" sldId="267"/>
            <ac:cxnSpMk id="10" creationId="{33862825-C012-4895-A17E-F3D1F62D89DD}"/>
          </ac:cxnSpMkLst>
        </pc:cxnChg>
        <pc:cxnChg chg="add">
          <ac:chgData name="THAM SENG JOE" userId="S::joetham@1utar.my::1d38c209-9751-4873-a290-47b74762c802" providerId="AD" clId="Web-{54D92F38-C097-44CA-9AAD-171FF5F3AF91}" dt="2023-11-19T05:00:28.844" v="131"/>
          <ac:cxnSpMkLst>
            <pc:docMk/>
            <pc:sldMk cId="1154725842" sldId="267"/>
            <ac:cxnSpMk id="19" creationId="{C1FC086D-39EC-448D-97E7-FF232355AE19}"/>
          </ac:cxnSpMkLst>
        </pc:cxnChg>
      </pc:sldChg>
    </pc:docChg>
  </pc:docChgLst>
  <pc:docChgLst>
    <pc:chgData name="THAM SENG JOE" userId="S::joetham@1utar.my::1d38c209-9751-4873-a290-47b74762c802" providerId="AD" clId="Web-{DA22785F-01E0-4B54-B412-D84BBD07776C}"/>
    <pc:docChg chg="addSld modSld sldOrd">
      <pc:chgData name="THAM SENG JOE" userId="S::joetham@1utar.my::1d38c209-9751-4873-a290-47b74762c802" providerId="AD" clId="Web-{DA22785F-01E0-4B54-B412-D84BBD07776C}" dt="2023-11-19T08:10:56.446" v="61" actId="20577"/>
      <pc:docMkLst>
        <pc:docMk/>
      </pc:docMkLst>
      <pc:sldChg chg="modSp ord">
        <pc:chgData name="THAM SENG JOE" userId="S::joetham@1utar.my::1d38c209-9751-4873-a290-47b74762c802" providerId="AD" clId="Web-{DA22785F-01E0-4B54-B412-D84BBD07776C}" dt="2023-11-19T08:10:21.288" v="58" actId="20577"/>
        <pc:sldMkLst>
          <pc:docMk/>
          <pc:sldMk cId="2099197713" sldId="265"/>
        </pc:sldMkLst>
        <pc:spChg chg="mod">
          <ac:chgData name="THAM SENG JOE" userId="S::joetham@1utar.my::1d38c209-9751-4873-a290-47b74762c802" providerId="AD" clId="Web-{DA22785F-01E0-4B54-B412-D84BBD07776C}" dt="2023-11-19T08:10:21.288" v="58" actId="20577"/>
          <ac:spMkLst>
            <pc:docMk/>
            <pc:sldMk cId="2099197713" sldId="265"/>
            <ac:spMk id="3" creationId="{61AB2C2F-B044-20F1-CE93-316E8FBED696}"/>
          </ac:spMkLst>
        </pc:spChg>
      </pc:sldChg>
      <pc:sldChg chg="modSp add replId">
        <pc:chgData name="THAM SENG JOE" userId="S::joetham@1utar.my::1d38c209-9751-4873-a290-47b74762c802" providerId="AD" clId="Web-{DA22785F-01E0-4B54-B412-D84BBD07776C}" dt="2023-11-19T08:10:56.446" v="61" actId="20577"/>
        <pc:sldMkLst>
          <pc:docMk/>
          <pc:sldMk cId="2067957340" sldId="271"/>
        </pc:sldMkLst>
        <pc:spChg chg="mod">
          <ac:chgData name="THAM SENG JOE" userId="S::joetham@1utar.my::1d38c209-9751-4873-a290-47b74762c802" providerId="AD" clId="Web-{DA22785F-01E0-4B54-B412-D84BBD07776C}" dt="2023-11-19T08:08:42.800" v="12" actId="1076"/>
          <ac:spMkLst>
            <pc:docMk/>
            <pc:sldMk cId="2067957340" sldId="271"/>
            <ac:spMk id="2" creationId="{390923A9-56D2-6ADC-805F-76043874E553}"/>
          </ac:spMkLst>
        </pc:spChg>
        <pc:spChg chg="mod">
          <ac:chgData name="THAM SENG JOE" userId="S::joetham@1utar.my::1d38c209-9751-4873-a290-47b74762c802" providerId="AD" clId="Web-{DA22785F-01E0-4B54-B412-D84BBD07776C}" dt="2023-11-19T08:10:56.446" v="61" actId="20577"/>
          <ac:spMkLst>
            <pc:docMk/>
            <pc:sldMk cId="2067957340" sldId="271"/>
            <ac:spMk id="3" creationId="{61AB2C2F-B044-20F1-CE93-316E8FBED6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1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55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1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tbox.eait.uq.edu.au/uqdliu3/uqvitalsignsdataset/_case12_waveformplots_060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22637-0982-37E1-814E-CFD870BD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b="1" i="0"/>
              <a:t>Waveform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C411-70DB-38EE-C75D-1F88FE2A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481" y="4100426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Group 3</a:t>
            </a:r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9D8E76F4-9DAC-3235-8431-CDAAC81D2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4" r="21171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69A24F-7916-E2B8-CBBB-52BC35FF52D2}"/>
              </a:ext>
            </a:extLst>
          </p:cNvPr>
          <p:cNvSpPr txBox="1">
            <a:spLocks/>
          </p:cNvSpPr>
          <p:nvPr/>
        </p:nvSpPr>
        <p:spPr>
          <a:xfrm>
            <a:off x="5815013" y="4698523"/>
            <a:ext cx="5364936" cy="909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Tham Seng Joe</a:t>
            </a:r>
          </a:p>
          <a:p>
            <a:pPr algn="ctr"/>
            <a:r>
              <a:rPr lang="en-US"/>
              <a:t>Ong Hon Lin</a:t>
            </a:r>
          </a:p>
        </p:txBody>
      </p:sp>
    </p:spTree>
    <p:extLst>
      <p:ext uri="{BB962C8B-B14F-4D97-AF65-F5344CB8AC3E}">
        <p14:creationId xmlns:p14="http://schemas.microsoft.com/office/powerpoint/2010/main" val="27544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23A9-56D2-6ADC-805F-7604387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i="0"/>
              <a:t>Future Improvements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DDB05-E6D5-8AC5-6898-3C839EDE9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72" r="19496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2C2F-B044-20F1-CE93-316E8FB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 users to determine own parameters (</a:t>
            </a:r>
            <a:r>
              <a:rPr lang="en-US" err="1"/>
              <a:t>eg.</a:t>
            </a:r>
            <a:r>
              <a:rPr lang="en-US"/>
              <a:t> </a:t>
            </a:r>
            <a:r>
              <a:rPr lang="en-US" i="1"/>
              <a:t>Time</a:t>
            </a:r>
            <a:r>
              <a:rPr lang="en-US"/>
              <a:t>, </a:t>
            </a:r>
            <a:r>
              <a:rPr lang="en-US" i="1"/>
              <a:t>Amplitude)</a:t>
            </a:r>
            <a:endParaRPr lang="en-US"/>
          </a:p>
          <a:p>
            <a:r>
              <a:rPr lang="en-US"/>
              <a:t>Allow gathering of live data from an active machine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599D2-E354-8137-3FE2-859ACF53CF82}"/>
              </a:ext>
            </a:extLst>
          </p:cNvPr>
          <p:cNvSpPr txBox="1"/>
          <p:nvPr/>
        </p:nvSpPr>
        <p:spPr>
          <a:xfrm>
            <a:off x="9556343" y="6657945"/>
            <a:ext cx="26356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7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010-16FA-2B3E-1471-47AD60B9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671" y="3010704"/>
            <a:ext cx="3831336" cy="833577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064A-3F5A-C5DB-2154-CE98F62B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i="0"/>
              <a:t>Problem Statements</a:t>
            </a:r>
            <a:endParaRPr lang="en-US" sz="51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7E47-DB1F-16F2-601A-69F75B74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Growing need for a versatile and user-friendly waveform generator application</a:t>
            </a:r>
          </a:p>
          <a:p>
            <a:r>
              <a:rPr lang="en-US"/>
              <a:t>Lacking said application that can cater to hobbyist</a:t>
            </a:r>
          </a:p>
        </p:txBody>
      </p:sp>
      <p:pic>
        <p:nvPicPr>
          <p:cNvPr id="6" name="Picture 5" descr="Page 11 | Sound Wave Audio Images - Free Download on Freepik">
            <a:extLst>
              <a:ext uri="{FF2B5EF4-FFF2-40B4-BE49-F238E27FC236}">
                <a16:creationId xmlns:a16="http://schemas.microsoft.com/office/drawing/2014/main" id="{6B10C008-14C5-088A-BD2E-82DC2E0B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8" r="23191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A1667-48D4-3B3C-590F-9B6820D1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 i="0"/>
              <a:t>Problem </a:t>
            </a:r>
            <a:br>
              <a:rPr lang="en-US" i="0"/>
            </a:br>
            <a:r>
              <a:rPr lang="en-US" i="0"/>
              <a:t>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9762-E9B7-DD3A-972D-843457CA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an application that is intuitive and easy to navigate</a:t>
            </a:r>
          </a:p>
          <a:p>
            <a:r>
              <a:rPr lang="en-US"/>
              <a:t>Create an application for generation of basic waveforms</a:t>
            </a:r>
          </a:p>
          <a:p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9698EA7-A213-C669-8AA3-EDA75ADF4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3" r="7" b="7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23A9-56D2-6ADC-805F-7604387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/>
              <a:t>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2C2F-B044-20F1-CE93-316E8FB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 users to generate multiple waveforms</a:t>
            </a:r>
          </a:p>
          <a:p>
            <a:r>
              <a:rPr lang="en-US"/>
              <a:t>Allow users to input results from .CSV file</a:t>
            </a:r>
          </a:p>
          <a:p>
            <a:r>
              <a:rPr lang="en-US"/>
              <a:t>Allow users to export result to .CSV file</a:t>
            </a:r>
          </a:p>
          <a:p>
            <a:r>
              <a:rPr lang="en-US"/>
              <a:t>Allow users to compare waveforms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6B21-1549-C18E-23D9-DA3933BF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8" y="-411"/>
            <a:ext cx="10666949" cy="912428"/>
          </a:xfrm>
        </p:spPr>
        <p:txBody>
          <a:bodyPr>
            <a:normAutofit fontScale="90000"/>
          </a:bodyPr>
          <a:lstStyle/>
          <a:p>
            <a:r>
              <a:rPr lang="en-US"/>
              <a:t>Project Overview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01F96A-574F-107B-F10B-66E657CB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46" y="1682027"/>
            <a:ext cx="7466025" cy="47487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9991A7-6BC6-1FC8-8EC0-D04DB4ADA503}"/>
              </a:ext>
            </a:extLst>
          </p:cNvPr>
          <p:cNvSpPr txBox="1">
            <a:spLocks/>
          </p:cNvSpPr>
          <p:nvPr/>
        </p:nvSpPr>
        <p:spPr>
          <a:xfrm>
            <a:off x="129478" y="734695"/>
            <a:ext cx="10666949" cy="9124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Function 1: Graph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[video-to-gif output image]">
            <a:extLst>
              <a:ext uri="{FF2B5EF4-FFF2-40B4-BE49-F238E27FC236}">
                <a16:creationId xmlns:a16="http://schemas.microsoft.com/office/drawing/2014/main" id="{DD9C60FC-B0B3-5E72-1E30-43C9FBC7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23" y="1371716"/>
            <a:ext cx="7719893" cy="46821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F25773A-49C2-9E25-2E99-489C08E9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8" y="-411"/>
            <a:ext cx="10666949" cy="912428"/>
          </a:xfrm>
        </p:spPr>
        <p:txBody>
          <a:bodyPr>
            <a:normAutofit fontScale="90000"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E1CA91-B49E-9EA3-A3E6-8D5CF70BF37C}"/>
              </a:ext>
            </a:extLst>
          </p:cNvPr>
          <p:cNvSpPr txBox="1">
            <a:spLocks/>
          </p:cNvSpPr>
          <p:nvPr/>
        </p:nvSpPr>
        <p:spPr>
          <a:xfrm>
            <a:off x="129478" y="734695"/>
            <a:ext cx="10666949" cy="9124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Function 2: Dynamic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[video-to-gif output image]">
            <a:extLst>
              <a:ext uri="{FF2B5EF4-FFF2-40B4-BE49-F238E27FC236}">
                <a16:creationId xmlns:a16="http://schemas.microsoft.com/office/drawing/2014/main" id="{3B8C80D1-D9D2-AF72-44C8-54BF2910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02" y="1352157"/>
            <a:ext cx="7764599" cy="47776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6233-7B10-9223-DD32-06F3F7681A01}"/>
              </a:ext>
            </a:extLst>
          </p:cNvPr>
          <p:cNvSpPr txBox="1">
            <a:spLocks/>
          </p:cNvSpPr>
          <p:nvPr/>
        </p:nvSpPr>
        <p:spPr>
          <a:xfrm>
            <a:off x="129478" y="-411"/>
            <a:ext cx="10666949" cy="9124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Overview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39D1F0-9481-E0D4-BDB7-27140865C65B}"/>
              </a:ext>
            </a:extLst>
          </p:cNvPr>
          <p:cNvSpPr txBox="1">
            <a:spLocks/>
          </p:cNvSpPr>
          <p:nvPr/>
        </p:nvSpPr>
        <p:spPr>
          <a:xfrm>
            <a:off x="129478" y="734695"/>
            <a:ext cx="10666949" cy="9124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Function 3: Random Real-Time Reading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23A9-56D2-6ADC-805F-7604387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i="0"/>
              <a:t>Results &amp; Discussion</a:t>
            </a:r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F93A5B2E-9FF3-7221-9849-AFFFEB88F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3" r="17632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2C2F-B044-20F1-CE93-316E8FB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Added multiple features for users to view graphs in varying ways</a:t>
            </a:r>
          </a:p>
          <a:p>
            <a:r>
              <a:rPr lang="en-US"/>
              <a:t>Added features to import and export graph data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23A9-56D2-6ADC-805F-7604387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76" y="2099233"/>
            <a:ext cx="5312254" cy="1806727"/>
          </a:xfrm>
        </p:spPr>
        <p:txBody>
          <a:bodyPr>
            <a:normAutofit/>
          </a:bodyPr>
          <a:lstStyle/>
          <a:p>
            <a:r>
              <a:rPr lang="en-US" i="0"/>
              <a:t>Conclusion</a:t>
            </a:r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F93A5B2E-9FF3-7221-9849-AFFFEB88F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3" r="17632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2C2F-B044-20F1-CE93-316E8FB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Created an intuitive and user-friendly application</a:t>
            </a:r>
          </a:p>
          <a:p>
            <a:r>
              <a:rPr lang="en-US"/>
              <a:t>Created an application to generate basic waveforms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73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8E6E2"/>
      </a:lt2>
      <a:accent1>
        <a:srgbClr val="91A5C3"/>
      </a:accent1>
      <a:accent2>
        <a:srgbClr val="7BA9B4"/>
      </a:accent2>
      <a:accent3>
        <a:srgbClr val="80AAA0"/>
      </a:accent3>
      <a:accent4>
        <a:srgbClr val="77AE8B"/>
      </a:accent4>
      <a:accent5>
        <a:srgbClr val="84AB82"/>
      </a:accent5>
      <a:accent6>
        <a:srgbClr val="8EAA74"/>
      </a:accent6>
      <a:hlink>
        <a:srgbClr val="977F5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HeadlinesVTI</vt:lpstr>
      <vt:lpstr>Waveform Generator</vt:lpstr>
      <vt:lpstr>Problem Statements</vt:lpstr>
      <vt:lpstr>Problem  Solution</vt:lpstr>
      <vt:lpstr>Objectives</vt:lpstr>
      <vt:lpstr>Project Overview</vt:lpstr>
      <vt:lpstr>Project Overview</vt:lpstr>
      <vt:lpstr>PowerPoint Presentation</vt:lpstr>
      <vt:lpstr>Results &amp; Discussion</vt:lpstr>
      <vt:lpstr>Conclusion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Generator</dc:title>
  <dc:creator>THAM SENG JOE</dc:creator>
  <cp:revision>1</cp:revision>
  <dcterms:created xsi:type="dcterms:W3CDTF">2023-11-09T05:55:16Z</dcterms:created>
  <dcterms:modified xsi:type="dcterms:W3CDTF">2023-11-19T08:11:22Z</dcterms:modified>
</cp:coreProperties>
</file>