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ArC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Alluxio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社区</a:t>
            </a:r>
            <a:endParaRPr lang="zh-CN" altLang="en-US" dirty="0"/>
          </a:p>
        </p:txBody>
      </p:sp>
      <p:grpSp>
        <p:nvGrpSpPr>
          <p:cNvPr id="40" name="组 39"/>
          <p:cNvGrpSpPr/>
          <p:nvPr/>
        </p:nvGrpSpPr>
        <p:grpSpPr>
          <a:xfrm>
            <a:off x="1043608" y="1804978"/>
            <a:ext cx="6831117" cy="3107750"/>
            <a:chOff x="1043608" y="1804978"/>
            <a:chExt cx="6831117" cy="3107750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3608" y="1804978"/>
              <a:ext cx="6831117" cy="3107750"/>
              <a:chOff x="2067634" y="1247859"/>
              <a:chExt cx="4510906" cy="35021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067634" y="1247859"/>
                <a:ext cx="4510906" cy="3502172"/>
                <a:chOff x="3268733" y="1304935"/>
                <a:chExt cx="4510906" cy="350217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3268733" y="2400853"/>
                  <a:ext cx="4510906" cy="602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ALLUXIO</a:t>
                  </a:r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357101" y="3897715"/>
                  <a:ext cx="1303267" cy="54006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HDFS C1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72553" y="3903445"/>
                  <a:ext cx="1303267" cy="54006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HDFS C2</a:t>
                  </a:r>
                  <a:endParaRPr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6372200" y="3897715"/>
                  <a:ext cx="1303267" cy="54006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HDFS C3</a:t>
                  </a:r>
                  <a:endParaRPr lang="zh-CN" altLang="en-US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195389" y="1304935"/>
                  <a:ext cx="2657593" cy="46871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1200" dirty="0" smtClean="0"/>
                    <a:t>HDFS Client</a:t>
                  </a:r>
                  <a:endParaRPr lang="zh-CN" altLang="en-US" sz="1200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268733" y="3789040"/>
                  <a:ext cx="4510906" cy="1008112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981566" y="4437775"/>
                  <a:ext cx="2363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Multi HDFS Cluster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>
                <a:stCxn id="10" idx="2"/>
                <a:endCxn id="6" idx="0"/>
              </p:cNvCxnSpPr>
              <p:nvPr/>
            </p:nvCxnSpPr>
            <p:spPr>
              <a:xfrm>
                <a:off x="4323087" y="1716574"/>
                <a:ext cx="1" cy="6272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线箭头连接符 31"/>
            <p:cNvCxnSpPr>
              <a:stCxn id="6" idx="2"/>
              <a:endCxn id="7" idx="0"/>
            </p:cNvCxnSpPr>
            <p:nvPr/>
          </p:nvCxnSpPr>
          <p:spPr>
            <a:xfrm flipH="1">
              <a:off x="2164234" y="3312112"/>
              <a:ext cx="2294933" cy="793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>
              <a:stCxn id="6" idx="2"/>
              <a:endCxn id="8" idx="0"/>
            </p:cNvCxnSpPr>
            <p:nvPr/>
          </p:nvCxnSpPr>
          <p:spPr>
            <a:xfrm>
              <a:off x="4459167" y="3312112"/>
              <a:ext cx="0" cy="7987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stCxn id="6" idx="2"/>
              <a:endCxn id="9" idx="0"/>
            </p:cNvCxnSpPr>
            <p:nvPr/>
          </p:nvCxnSpPr>
          <p:spPr>
            <a:xfrm>
              <a:off x="4459167" y="3312112"/>
              <a:ext cx="2270999" cy="793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953217" y="3530124"/>
              <a:ext cx="1072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rgbClr val="0070C0"/>
                  </a:solidFill>
                </a:rPr>
                <a:t>Interactive</a:t>
              </a:r>
              <a:endParaRPr kumimoji="1" lang="zh-CN" altLang="en-US" sz="16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475656" y="2400852"/>
            <a:ext cx="6303983" cy="2424838"/>
            <a:chOff x="1475656" y="2400852"/>
            <a:chExt cx="6303983" cy="2424838"/>
          </a:xfrm>
        </p:grpSpPr>
        <p:sp>
          <p:nvSpPr>
            <p:cNvPr id="4" name="矩形 3"/>
            <p:cNvSpPr/>
            <p:nvPr/>
          </p:nvSpPr>
          <p:spPr>
            <a:xfrm>
              <a:off x="2483767" y="2400852"/>
              <a:ext cx="375955" cy="23962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Proxy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268733" y="2400853"/>
              <a:ext cx="4464496" cy="602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ALLUXIO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57101" y="3897715"/>
              <a:ext cx="1303267" cy="5400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HDFS C1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860032" y="3897715"/>
              <a:ext cx="1303267" cy="5400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HDFS C2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372200" y="3897715"/>
              <a:ext cx="1303267" cy="5400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HDFS C3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5656" y="3004604"/>
              <a:ext cx="487478" cy="11887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/>
                <a:t>HDFS Client</a:t>
              </a:r>
              <a:endParaRPr lang="zh-CN" altLang="en-US" sz="1200" dirty="0"/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1963134" y="3599002"/>
              <a:ext cx="5206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5" idx="1"/>
            </p:cNvCxnSpPr>
            <p:nvPr/>
          </p:nvCxnSpPr>
          <p:spPr>
            <a:xfrm>
              <a:off x="2859722" y="2702100"/>
              <a:ext cx="40901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268733" y="3789040"/>
              <a:ext cx="4510906" cy="100811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4456358"/>
              <a:ext cx="23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</a:rPr>
                <a:t>Multi HDFS Cluster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859721" y="4295547"/>
              <a:ext cx="40901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0"/>
            </p:cNvCxnSpPr>
            <p:nvPr/>
          </p:nvCxnSpPr>
          <p:spPr>
            <a:xfrm flipH="1" flipV="1">
              <a:off x="4008734" y="3004604"/>
              <a:ext cx="1" cy="89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9" idx="0"/>
              <a:endCxn id="5" idx="2"/>
            </p:cNvCxnSpPr>
            <p:nvPr/>
          </p:nvCxnSpPr>
          <p:spPr>
            <a:xfrm flipH="1" flipV="1">
              <a:off x="5500981" y="3003348"/>
              <a:ext cx="10685" cy="8943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0" idx="0"/>
            </p:cNvCxnSpPr>
            <p:nvPr/>
          </p:nvCxnSpPr>
          <p:spPr>
            <a:xfrm flipH="1" flipV="1">
              <a:off x="7023833" y="3004604"/>
              <a:ext cx="1" cy="89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09026" y="3214137"/>
              <a:ext cx="353943" cy="5749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/>
                <a:t>Mount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32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Alluxio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827584" y="1844824"/>
            <a:ext cx="6976991" cy="2880320"/>
            <a:chOff x="827584" y="1844824"/>
            <a:chExt cx="6976991" cy="2880320"/>
          </a:xfrm>
        </p:grpSpPr>
        <p:sp>
          <p:nvSpPr>
            <p:cNvPr id="5" name="矩形 4"/>
            <p:cNvSpPr/>
            <p:nvPr/>
          </p:nvSpPr>
          <p:spPr>
            <a:xfrm>
              <a:off x="827584" y="1844824"/>
              <a:ext cx="6976991" cy="100938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90370" y="2201870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255078" y="2176142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Worker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12298" y="2174458"/>
              <a:ext cx="1325628" cy="506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27584" y="3724365"/>
              <a:ext cx="6976991" cy="100077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55078" y="3988131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DataNode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790370" y="4013857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NameNode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1844824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75000"/>
                    </a:schemeClr>
                  </a:solidFill>
                </a:rPr>
                <a:t>ALLUXIO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266" y="3724365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4C7D33"/>
                  </a:solidFill>
                </a:rPr>
                <a:t>HDFS</a:t>
              </a:r>
              <a:endParaRPr lang="zh-CN" altLang="en-US" dirty="0">
                <a:solidFill>
                  <a:srgbClr val="4C7D33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18980" y="3988130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6" idx="2"/>
              <a:endCxn id="12" idx="0"/>
            </p:cNvCxnSpPr>
            <p:nvPr/>
          </p:nvCxnSpPr>
          <p:spPr>
            <a:xfrm>
              <a:off x="4453184" y="2706562"/>
              <a:ext cx="0" cy="1307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5" idx="0"/>
            </p:cNvCxnSpPr>
            <p:nvPr/>
          </p:nvCxnSpPr>
          <p:spPr>
            <a:xfrm>
              <a:off x="1975112" y="2680834"/>
              <a:ext cx="6682" cy="130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2"/>
              <a:endCxn id="15" idx="0"/>
            </p:cNvCxnSpPr>
            <p:nvPr/>
          </p:nvCxnSpPr>
          <p:spPr>
            <a:xfrm flipH="1">
              <a:off x="1981794" y="2680834"/>
              <a:ext cx="4936098" cy="130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1756" y="2860523"/>
              <a:ext cx="1658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2. Load Metadata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5952" y="2934803"/>
              <a:ext cx="16583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1. Write data &amp;&amp; </a:t>
              </a:r>
              <a:r>
                <a:rPr lang="en-US" altLang="zh-CN" sz="1100" dirty="0" smtClean="0">
                  <a:solidFill>
                    <a:srgbClr val="C00000"/>
                  </a:solidFill>
                </a:rPr>
                <a:t>without</a:t>
              </a:r>
              <a:r>
                <a:rPr lang="en-US" altLang="zh-CN" sz="1100" dirty="0" smtClean="0"/>
                <a:t> delegation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24255" y="2934803"/>
              <a:ext cx="22691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3. Write data &amp;&amp; </a:t>
              </a:r>
              <a:r>
                <a:rPr lang="en-US" altLang="zh-CN" sz="1100" dirty="0" smtClean="0">
                  <a:solidFill>
                    <a:srgbClr val="C00000"/>
                  </a:solidFill>
                </a:rPr>
                <a:t>with</a:t>
              </a:r>
              <a:r>
                <a:rPr lang="en-US" altLang="zh-CN" sz="1100" dirty="0" smtClean="0"/>
                <a:t> delegation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1981794" y="2680833"/>
              <a:ext cx="4942780" cy="130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68271" y="3462755"/>
              <a:ext cx="1658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4. read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39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</a:t>
            </a:r>
            <a:r>
              <a:rPr lang="zh-CN" altLang="en-US" dirty="0" smtClean="0"/>
              <a:t>后的交互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822359" y="2137080"/>
            <a:ext cx="6976991" cy="2880320"/>
            <a:chOff x="1414413" y="2225651"/>
            <a:chExt cx="6976991" cy="2880320"/>
          </a:xfrm>
        </p:grpSpPr>
        <p:sp>
          <p:nvSpPr>
            <p:cNvPr id="28" name="矩形 27"/>
            <p:cNvSpPr/>
            <p:nvPr/>
          </p:nvSpPr>
          <p:spPr>
            <a:xfrm>
              <a:off x="1414413" y="2225651"/>
              <a:ext cx="6976991" cy="100938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77199" y="2582697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841907" y="2556969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Worker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899127" y="2555285"/>
              <a:ext cx="1325628" cy="506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14413" y="4105192"/>
              <a:ext cx="6976991" cy="100077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841907" y="4368958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DataNode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377199" y="4394684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NameNode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4413" y="2225651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75000"/>
                    </a:schemeClr>
                  </a:solidFill>
                </a:rPr>
                <a:t>ALLUXIO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1095" y="4105192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4C7D33"/>
                  </a:solidFill>
                </a:rPr>
                <a:t>HDFS</a:t>
              </a:r>
              <a:endParaRPr lang="zh-CN" altLang="en-US" dirty="0">
                <a:solidFill>
                  <a:srgbClr val="4C7D33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905809" y="4368957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29" idx="2"/>
              <a:endCxn id="34" idx="0"/>
            </p:cNvCxnSpPr>
            <p:nvPr/>
          </p:nvCxnSpPr>
          <p:spPr>
            <a:xfrm>
              <a:off x="5040013" y="3087389"/>
              <a:ext cx="0" cy="1307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070513" y="3524526"/>
              <a:ext cx="1938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Load Metadata for UFS load</a:t>
              </a:r>
              <a:endParaRPr lang="en-US" altLang="zh-CN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509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82</Words>
  <Application>Microsoft Macintosh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Calibri</vt:lpstr>
      <vt:lpstr>宋体</vt:lpstr>
      <vt:lpstr>Arial</vt:lpstr>
      <vt:lpstr>Office 主题</vt:lpstr>
      <vt:lpstr>ArC</vt:lpstr>
      <vt:lpstr>PowerPoint 演示文稿</vt:lpstr>
      <vt:lpstr>PowerPoint 演示文稿</vt:lpstr>
      <vt:lpstr>PowerPoint 演示文稿</vt:lpstr>
      <vt:lpstr>分离后的交互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郭业俊</dc:creator>
  <cp:lastModifiedBy>Microsoft Office 用户</cp:lastModifiedBy>
  <cp:revision>22</cp:revision>
  <dcterms:created xsi:type="dcterms:W3CDTF">2017-05-21T03:38:40Z</dcterms:created>
  <dcterms:modified xsi:type="dcterms:W3CDTF">2017-05-22T22:46:31Z</dcterms:modified>
</cp:coreProperties>
</file>