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notesMasterIdLst>
    <p:notesMasterId r:id="rId15"/>
  </p:notesMasterIdLst>
  <p:sldIdLst>
    <p:sldId id="256" r:id="rId2"/>
    <p:sldId id="257" r:id="rId3"/>
    <p:sldId id="273" r:id="rId4"/>
    <p:sldId id="260" r:id="rId5"/>
    <p:sldId id="268" r:id="rId6"/>
    <p:sldId id="262" r:id="rId7"/>
    <p:sldId id="263" r:id="rId8"/>
    <p:sldId id="264" r:id="rId9"/>
    <p:sldId id="265" r:id="rId10"/>
    <p:sldId id="270" r:id="rId11"/>
    <p:sldId id="272" r:id="rId12"/>
    <p:sldId id="266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00"/>
    <p:restoredTop sz="93133"/>
  </p:normalViewPr>
  <p:slideViewPr>
    <p:cSldViewPr snapToGrid="0">
      <p:cViewPr varScale="1">
        <p:scale>
          <a:sx n="90" d="100"/>
          <a:sy n="90" d="100"/>
        </p:scale>
        <p:origin x="73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EDFFF4-D544-A74C-9128-C0CD4D856F37}" type="doc">
      <dgm:prSet loTypeId="urn:microsoft.com/office/officeart/2005/8/layout/StepDownProcess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527B18BB-4CF0-9840-9226-9C95F04A719F}">
      <dgm:prSet phldrT="[文字]" custT="1"/>
      <dgm:spPr/>
      <dgm:t>
        <a:bodyPr/>
        <a:lstStyle/>
        <a:p>
          <a:r>
            <a:rPr lang="zh-TW" altLang="en-US" sz="1200" dirty="0">
              <a:latin typeface="Kaiti TC" panose="02010600040101010101" pitchFamily="2" charset="-120"/>
              <a:ea typeface="Kaiti TC" panose="02010600040101010101" pitchFamily="2" charset="-120"/>
            </a:rPr>
            <a:t>輸入基本資料</a:t>
          </a:r>
        </a:p>
      </dgm:t>
    </dgm:pt>
    <dgm:pt modelId="{760B15BF-472E-E744-B5BC-F925E3CE5BCE}" type="parTrans" cxnId="{697FF9E0-D3F6-264D-AA10-9D5E38F4AD68}">
      <dgm:prSet/>
      <dgm:spPr/>
      <dgm:t>
        <a:bodyPr/>
        <a:lstStyle/>
        <a:p>
          <a:endParaRPr lang="zh-TW" altLang="en-US"/>
        </a:p>
      </dgm:t>
    </dgm:pt>
    <dgm:pt modelId="{EA570CD9-2652-3140-B282-418BBB176FD4}" type="sibTrans" cxnId="{697FF9E0-D3F6-264D-AA10-9D5E38F4AD68}">
      <dgm:prSet/>
      <dgm:spPr/>
      <dgm:t>
        <a:bodyPr/>
        <a:lstStyle/>
        <a:p>
          <a:endParaRPr lang="zh-TW" altLang="en-US"/>
        </a:p>
      </dgm:t>
    </dgm:pt>
    <dgm:pt modelId="{63DABDA5-B136-8F4F-BE0F-525B9A79AF32}">
      <dgm:prSet phldrT="[文字]" custT="1"/>
      <dgm:spPr/>
      <dgm:t>
        <a:bodyPr/>
        <a:lstStyle/>
        <a:p>
          <a:r>
            <a:rPr lang="en-US" altLang="zh-TW" sz="1200" dirty="0" err="1"/>
            <a:t>Login.cs</a:t>
          </a:r>
          <a:endParaRPr lang="zh-TW" altLang="en-US" sz="1200" dirty="0"/>
        </a:p>
      </dgm:t>
    </dgm:pt>
    <dgm:pt modelId="{EFBF1C99-B488-3946-BD85-6BBE6FAF82BE}" type="parTrans" cxnId="{30917A8A-B11D-0143-B6B4-4DBC6F5113B6}">
      <dgm:prSet/>
      <dgm:spPr/>
      <dgm:t>
        <a:bodyPr/>
        <a:lstStyle/>
        <a:p>
          <a:endParaRPr lang="zh-TW" altLang="en-US"/>
        </a:p>
      </dgm:t>
    </dgm:pt>
    <dgm:pt modelId="{1165EFC9-7549-D940-BD58-32431EA95899}" type="sibTrans" cxnId="{30917A8A-B11D-0143-B6B4-4DBC6F5113B6}">
      <dgm:prSet/>
      <dgm:spPr/>
      <dgm:t>
        <a:bodyPr/>
        <a:lstStyle/>
        <a:p>
          <a:endParaRPr lang="zh-TW" altLang="en-US"/>
        </a:p>
      </dgm:t>
    </dgm:pt>
    <dgm:pt modelId="{D90DB5E8-D999-C942-A090-F78A8254B138}">
      <dgm:prSet phldrT="[文字]" custT="1"/>
      <dgm:spPr/>
      <dgm:t>
        <a:bodyPr/>
        <a:lstStyle/>
        <a:p>
          <a:r>
            <a:rPr lang="zh-TW" altLang="en-US" sz="1200" dirty="0">
              <a:latin typeface="Kaiti TC" panose="02010600040101010101" pitchFamily="2" charset="-120"/>
              <a:ea typeface="Kaiti TC" panose="02010600040101010101" pitchFamily="2" charset="-120"/>
            </a:rPr>
            <a:t>依據樓層選擇</a:t>
          </a:r>
          <a:endParaRPr lang="en-US" altLang="zh-TW" sz="1200" dirty="0">
            <a:latin typeface="Kaiti TC" panose="02010600040101010101" pitchFamily="2" charset="-120"/>
            <a:ea typeface="Kaiti TC" panose="02010600040101010101" pitchFamily="2" charset="-120"/>
          </a:endParaRPr>
        </a:p>
        <a:p>
          <a:r>
            <a:rPr lang="zh-TW" altLang="en-US" sz="1200" dirty="0">
              <a:latin typeface="Kaiti TC" panose="02010600040101010101" pitchFamily="2" charset="-120"/>
              <a:ea typeface="Kaiti TC" panose="02010600040101010101" pitchFamily="2" charset="-120"/>
            </a:rPr>
            <a:t>日期、時段、座位</a:t>
          </a:r>
        </a:p>
      </dgm:t>
    </dgm:pt>
    <dgm:pt modelId="{05E93676-2EDE-8E45-AF08-EE84FAAD8F97}" type="parTrans" cxnId="{FF384272-A118-B640-A2A2-5C3A43C773DF}">
      <dgm:prSet/>
      <dgm:spPr/>
      <dgm:t>
        <a:bodyPr/>
        <a:lstStyle/>
        <a:p>
          <a:endParaRPr lang="zh-TW" altLang="en-US"/>
        </a:p>
      </dgm:t>
    </dgm:pt>
    <dgm:pt modelId="{686D7124-BC78-AA4D-AA66-9B6756BB69A4}" type="sibTrans" cxnId="{FF384272-A118-B640-A2A2-5C3A43C773DF}">
      <dgm:prSet/>
      <dgm:spPr/>
      <dgm:t>
        <a:bodyPr/>
        <a:lstStyle/>
        <a:p>
          <a:endParaRPr lang="zh-TW" altLang="en-US"/>
        </a:p>
      </dgm:t>
    </dgm:pt>
    <dgm:pt modelId="{F90DD894-E298-4044-A857-DCF1EC55D7C1}">
      <dgm:prSet phldrT="[文字]" custT="1"/>
      <dgm:spPr/>
      <dgm:t>
        <a:bodyPr/>
        <a:lstStyle/>
        <a:p>
          <a:r>
            <a:rPr lang="en-US" altLang="zh-TW" sz="1200" dirty="0" err="1"/>
            <a:t>First.cs</a:t>
          </a:r>
          <a:r>
            <a:rPr lang="en-US" altLang="zh-TW" sz="1200" dirty="0"/>
            <a:t>/</a:t>
          </a:r>
          <a:r>
            <a:rPr lang="en-US" altLang="zh-TW" sz="1200" dirty="0" err="1"/>
            <a:t>Second.cs</a:t>
          </a:r>
          <a:endParaRPr lang="zh-TW" altLang="en-US" sz="1200" dirty="0"/>
        </a:p>
      </dgm:t>
    </dgm:pt>
    <dgm:pt modelId="{40181A8F-D332-4F4B-B22C-0FB1947C28A7}" type="parTrans" cxnId="{5A26FEF6-DBB9-8944-8F7C-D553387CB5DF}">
      <dgm:prSet/>
      <dgm:spPr/>
      <dgm:t>
        <a:bodyPr/>
        <a:lstStyle/>
        <a:p>
          <a:endParaRPr lang="zh-TW" altLang="en-US"/>
        </a:p>
      </dgm:t>
    </dgm:pt>
    <dgm:pt modelId="{84F73267-2701-104D-A623-6386B5D400F4}" type="sibTrans" cxnId="{5A26FEF6-DBB9-8944-8F7C-D553387CB5DF}">
      <dgm:prSet/>
      <dgm:spPr/>
      <dgm:t>
        <a:bodyPr/>
        <a:lstStyle/>
        <a:p>
          <a:endParaRPr lang="zh-TW" altLang="en-US"/>
        </a:p>
      </dgm:t>
    </dgm:pt>
    <dgm:pt modelId="{86044FC3-3EDD-0C4C-8D77-E49E7D55C6A6}">
      <dgm:prSet phldrT="[文字]" custT="1"/>
      <dgm:spPr/>
      <dgm:t>
        <a:bodyPr/>
        <a:lstStyle/>
        <a:p>
          <a:r>
            <a:rPr lang="zh-TW" altLang="en-US" sz="1200" dirty="0"/>
            <a:t>點餐（可省略）</a:t>
          </a:r>
        </a:p>
      </dgm:t>
    </dgm:pt>
    <dgm:pt modelId="{C30F27A4-9382-CE49-8E4F-4633865539F1}" type="parTrans" cxnId="{847CE58F-0370-2941-B1AD-5B1BE72DFC1C}">
      <dgm:prSet/>
      <dgm:spPr/>
      <dgm:t>
        <a:bodyPr/>
        <a:lstStyle/>
        <a:p>
          <a:endParaRPr lang="zh-TW" altLang="en-US"/>
        </a:p>
      </dgm:t>
    </dgm:pt>
    <dgm:pt modelId="{593394B2-C899-DA46-BBED-25D941B5FD5D}" type="sibTrans" cxnId="{847CE58F-0370-2941-B1AD-5B1BE72DFC1C}">
      <dgm:prSet/>
      <dgm:spPr/>
      <dgm:t>
        <a:bodyPr/>
        <a:lstStyle/>
        <a:p>
          <a:endParaRPr lang="zh-TW" altLang="en-US"/>
        </a:p>
      </dgm:t>
    </dgm:pt>
    <dgm:pt modelId="{5341CB0F-63D7-D343-95D1-DB7567C4C89A}">
      <dgm:prSet phldrT="[文字]" custT="1"/>
      <dgm:spPr/>
      <dgm:t>
        <a:bodyPr/>
        <a:lstStyle/>
        <a:p>
          <a:pPr algn="l"/>
          <a:r>
            <a:rPr lang="en-US" altLang="zh-TW" sz="1200" dirty="0" err="1"/>
            <a:t>Menu.cs</a:t>
          </a:r>
          <a:endParaRPr lang="zh-TW" altLang="en-US" sz="1200" dirty="0"/>
        </a:p>
      </dgm:t>
    </dgm:pt>
    <dgm:pt modelId="{4AFBD93B-3E94-D847-AAFA-24A023331229}" type="parTrans" cxnId="{E88DF247-D40B-AC41-AD3A-F8D672D760D2}">
      <dgm:prSet/>
      <dgm:spPr/>
      <dgm:t>
        <a:bodyPr/>
        <a:lstStyle/>
        <a:p>
          <a:endParaRPr lang="zh-TW" altLang="en-US"/>
        </a:p>
      </dgm:t>
    </dgm:pt>
    <dgm:pt modelId="{0D3AF482-7B53-7E4D-9464-5BB99B07FD2E}" type="sibTrans" cxnId="{E88DF247-D40B-AC41-AD3A-F8D672D760D2}">
      <dgm:prSet/>
      <dgm:spPr/>
      <dgm:t>
        <a:bodyPr/>
        <a:lstStyle/>
        <a:p>
          <a:endParaRPr lang="zh-TW" altLang="en-US"/>
        </a:p>
      </dgm:t>
    </dgm:pt>
    <dgm:pt modelId="{F3FC8688-3CB5-9F47-9786-3C62731ADE32}">
      <dgm:prSet custT="1"/>
      <dgm:spPr/>
      <dgm:t>
        <a:bodyPr/>
        <a:lstStyle/>
        <a:p>
          <a:r>
            <a:rPr lang="zh-TW" altLang="en-US" sz="1200" dirty="0"/>
            <a:t>寄送訂位明細</a:t>
          </a:r>
        </a:p>
      </dgm:t>
    </dgm:pt>
    <dgm:pt modelId="{7F1D04F2-2074-EC4D-A848-C12502DDB894}" type="parTrans" cxnId="{056926CA-3516-094F-8489-ABD550F0AB43}">
      <dgm:prSet/>
      <dgm:spPr/>
      <dgm:t>
        <a:bodyPr/>
        <a:lstStyle/>
        <a:p>
          <a:endParaRPr lang="zh-TW" altLang="en-US"/>
        </a:p>
      </dgm:t>
    </dgm:pt>
    <dgm:pt modelId="{75023C0D-54AE-DE4D-8155-CF64B4A05CCA}" type="sibTrans" cxnId="{056926CA-3516-094F-8489-ABD550F0AB43}">
      <dgm:prSet/>
      <dgm:spPr/>
      <dgm:t>
        <a:bodyPr/>
        <a:lstStyle/>
        <a:p>
          <a:endParaRPr lang="zh-TW" altLang="en-US"/>
        </a:p>
      </dgm:t>
    </dgm:pt>
    <dgm:pt modelId="{4957D8C9-9BEB-6A46-B935-A3ED2EC8012E}">
      <dgm:prSet custT="1"/>
      <dgm:spPr/>
      <dgm:t>
        <a:bodyPr/>
        <a:lstStyle/>
        <a:p>
          <a:r>
            <a:rPr lang="zh-TW" altLang="en-US" sz="1200" dirty="0"/>
            <a:t>寄送訂位預定提醒</a:t>
          </a:r>
        </a:p>
      </dgm:t>
    </dgm:pt>
    <dgm:pt modelId="{0679FA15-8015-944E-97FF-7FC0033AD59D}" type="parTrans" cxnId="{4A00FA71-15C4-BE44-B3EA-390D9FF25E5B}">
      <dgm:prSet/>
      <dgm:spPr/>
      <dgm:t>
        <a:bodyPr/>
        <a:lstStyle/>
        <a:p>
          <a:endParaRPr lang="zh-TW" altLang="en-US"/>
        </a:p>
      </dgm:t>
    </dgm:pt>
    <dgm:pt modelId="{CBEBA5B8-A3B1-0C4D-BF6B-4477D8A1F090}" type="sibTrans" cxnId="{4A00FA71-15C4-BE44-B3EA-390D9FF25E5B}">
      <dgm:prSet/>
      <dgm:spPr/>
      <dgm:t>
        <a:bodyPr/>
        <a:lstStyle/>
        <a:p>
          <a:endParaRPr lang="zh-TW" altLang="en-US"/>
        </a:p>
      </dgm:t>
    </dgm:pt>
    <dgm:pt modelId="{4808AE84-25C0-4042-B927-EACDF73FFCF0}">
      <dgm:prSet custT="1"/>
      <dgm:spPr/>
      <dgm:t>
        <a:bodyPr/>
        <a:lstStyle/>
        <a:p>
          <a:r>
            <a:rPr lang="en-US" altLang="zh-TW" sz="1200" dirty="0" err="1"/>
            <a:t>Menu.cs</a:t>
          </a:r>
          <a:endParaRPr lang="zh-TW" altLang="en-US" sz="1200" dirty="0"/>
        </a:p>
      </dgm:t>
    </dgm:pt>
    <dgm:pt modelId="{0A902F41-1E23-C144-9820-B3F1A2714E51}" type="parTrans" cxnId="{1A24246F-3A20-9743-8ADA-77EB28145628}">
      <dgm:prSet/>
      <dgm:spPr/>
      <dgm:t>
        <a:bodyPr/>
        <a:lstStyle/>
        <a:p>
          <a:endParaRPr lang="zh-TW" altLang="en-US"/>
        </a:p>
      </dgm:t>
    </dgm:pt>
    <dgm:pt modelId="{3FCE350D-7D10-DB46-BE7C-A8BEA2D8EE39}" type="sibTrans" cxnId="{1A24246F-3A20-9743-8ADA-77EB28145628}">
      <dgm:prSet/>
      <dgm:spPr/>
      <dgm:t>
        <a:bodyPr/>
        <a:lstStyle/>
        <a:p>
          <a:endParaRPr lang="zh-TW" altLang="en-US"/>
        </a:p>
      </dgm:t>
    </dgm:pt>
    <dgm:pt modelId="{46DBFA6C-28F4-DF4E-8DEF-5E8EFF3CE27C}">
      <dgm:prSet custT="1"/>
      <dgm:spPr/>
      <dgm:t>
        <a:bodyPr/>
        <a:lstStyle/>
        <a:p>
          <a:r>
            <a:rPr lang="en-US" altLang="zh-TW" sz="1200" dirty="0"/>
            <a:t>Google App Script</a:t>
          </a:r>
          <a:endParaRPr lang="zh-TW" altLang="en-US" sz="1200" dirty="0"/>
        </a:p>
      </dgm:t>
    </dgm:pt>
    <dgm:pt modelId="{C39151E9-6C47-0B44-BC9E-50B70337780B}" type="parTrans" cxnId="{9981E3C4-7B35-F248-AB8A-0927C7D94C4A}">
      <dgm:prSet/>
      <dgm:spPr/>
      <dgm:t>
        <a:bodyPr/>
        <a:lstStyle/>
        <a:p>
          <a:endParaRPr lang="zh-TW" altLang="en-US"/>
        </a:p>
      </dgm:t>
    </dgm:pt>
    <dgm:pt modelId="{9FF177D8-BA6F-594C-991C-EE11516FC764}" type="sibTrans" cxnId="{9981E3C4-7B35-F248-AB8A-0927C7D94C4A}">
      <dgm:prSet/>
      <dgm:spPr/>
      <dgm:t>
        <a:bodyPr/>
        <a:lstStyle/>
        <a:p>
          <a:endParaRPr lang="zh-TW" altLang="en-US"/>
        </a:p>
      </dgm:t>
    </dgm:pt>
    <dgm:pt modelId="{7A3C9B8F-EAA7-B945-9839-987B569B00FA}" type="pres">
      <dgm:prSet presAssocID="{0CEDFFF4-D544-A74C-9128-C0CD4D856F37}" presName="rootnode" presStyleCnt="0">
        <dgm:presLayoutVars>
          <dgm:chMax/>
          <dgm:chPref/>
          <dgm:dir/>
          <dgm:animLvl val="lvl"/>
        </dgm:presLayoutVars>
      </dgm:prSet>
      <dgm:spPr/>
    </dgm:pt>
    <dgm:pt modelId="{2773C488-23A5-A745-92D0-49E3D1F04DCB}" type="pres">
      <dgm:prSet presAssocID="{527B18BB-4CF0-9840-9226-9C95F04A719F}" presName="composite" presStyleCnt="0"/>
      <dgm:spPr/>
    </dgm:pt>
    <dgm:pt modelId="{E2AF1F5E-7931-6E4F-8F47-A33B4172E5B8}" type="pres">
      <dgm:prSet presAssocID="{527B18BB-4CF0-9840-9226-9C95F04A719F}" presName="bentUpArrow1" presStyleLbl="alignImgPlace1" presStyleIdx="0" presStyleCnt="4" custScaleY="66473"/>
      <dgm:spPr/>
    </dgm:pt>
    <dgm:pt modelId="{BC05736D-D505-5542-A4E2-0881CEDF04E1}" type="pres">
      <dgm:prSet presAssocID="{527B18BB-4CF0-9840-9226-9C95F04A719F}" presName="ParentText" presStyleLbl="node1" presStyleIdx="0" presStyleCnt="5" custScaleX="122574">
        <dgm:presLayoutVars>
          <dgm:chMax val="1"/>
          <dgm:chPref val="1"/>
          <dgm:bulletEnabled val="1"/>
        </dgm:presLayoutVars>
      </dgm:prSet>
      <dgm:spPr/>
    </dgm:pt>
    <dgm:pt modelId="{D52DE8FA-913B-2649-898A-C65B9236DA93}" type="pres">
      <dgm:prSet presAssocID="{527B18BB-4CF0-9840-9226-9C95F04A719F}" presName="ChildText" presStyleLbl="revTx" presStyleIdx="0" presStyleCnt="5" custLinFactNeighborX="26062" custLinFactNeighborY="2094">
        <dgm:presLayoutVars>
          <dgm:chMax val="0"/>
          <dgm:chPref val="0"/>
          <dgm:bulletEnabled val="1"/>
        </dgm:presLayoutVars>
      </dgm:prSet>
      <dgm:spPr/>
    </dgm:pt>
    <dgm:pt modelId="{39B11397-2DE7-0F44-8D41-ADF8AA2A50B2}" type="pres">
      <dgm:prSet presAssocID="{EA570CD9-2652-3140-B282-418BBB176FD4}" presName="sibTrans" presStyleCnt="0"/>
      <dgm:spPr/>
    </dgm:pt>
    <dgm:pt modelId="{F57B2B5B-313B-574D-B891-62996F4F0984}" type="pres">
      <dgm:prSet presAssocID="{D90DB5E8-D999-C942-A090-F78A8254B138}" presName="composite" presStyleCnt="0"/>
      <dgm:spPr/>
    </dgm:pt>
    <dgm:pt modelId="{FCA43D56-DD2E-2041-A1AE-F9620BE125FB}" type="pres">
      <dgm:prSet presAssocID="{D90DB5E8-D999-C942-A090-F78A8254B138}" presName="bentUpArrow1" presStyleLbl="alignImgPlace1" presStyleIdx="1" presStyleCnt="4" custScaleY="76973"/>
      <dgm:spPr/>
    </dgm:pt>
    <dgm:pt modelId="{70657E4F-1355-4443-BA73-538B58D3DBFF}" type="pres">
      <dgm:prSet presAssocID="{D90DB5E8-D999-C942-A090-F78A8254B138}" presName="ParentText" presStyleLbl="node1" presStyleIdx="1" presStyleCnt="5" custScaleX="129487">
        <dgm:presLayoutVars>
          <dgm:chMax val="1"/>
          <dgm:chPref val="1"/>
          <dgm:bulletEnabled val="1"/>
        </dgm:presLayoutVars>
      </dgm:prSet>
      <dgm:spPr/>
    </dgm:pt>
    <dgm:pt modelId="{5CB90CCB-132B-C047-8389-7170D3C90D98}" type="pres">
      <dgm:prSet presAssocID="{D90DB5E8-D999-C942-A090-F78A8254B138}" presName="ChildText" presStyleLbl="revTx" presStyleIdx="1" presStyleCnt="5" custScaleX="172814" custLinFactNeighborX="64787" custLinFactNeighborY="7910">
        <dgm:presLayoutVars>
          <dgm:chMax val="0"/>
          <dgm:chPref val="0"/>
          <dgm:bulletEnabled val="1"/>
        </dgm:presLayoutVars>
      </dgm:prSet>
      <dgm:spPr/>
    </dgm:pt>
    <dgm:pt modelId="{A8795770-B24C-B24B-92FF-4F9B1000E694}" type="pres">
      <dgm:prSet presAssocID="{686D7124-BC78-AA4D-AA66-9B6756BB69A4}" presName="sibTrans" presStyleCnt="0"/>
      <dgm:spPr/>
    </dgm:pt>
    <dgm:pt modelId="{993AC614-53D2-634D-A128-C67E7BAC6762}" type="pres">
      <dgm:prSet presAssocID="{86044FC3-3EDD-0C4C-8D77-E49E7D55C6A6}" presName="composite" presStyleCnt="0"/>
      <dgm:spPr/>
    </dgm:pt>
    <dgm:pt modelId="{4E3D1316-E239-5948-8B75-9C445D5EDBB7}" type="pres">
      <dgm:prSet presAssocID="{86044FC3-3EDD-0C4C-8D77-E49E7D55C6A6}" presName="bentUpArrow1" presStyleLbl="alignImgPlace1" presStyleIdx="2" presStyleCnt="4" custScaleY="81200"/>
      <dgm:spPr/>
    </dgm:pt>
    <dgm:pt modelId="{8C496464-A4ED-224A-B845-90B3EAFDCDBB}" type="pres">
      <dgm:prSet presAssocID="{86044FC3-3EDD-0C4C-8D77-E49E7D55C6A6}" presName="ParentText" presStyleLbl="node1" presStyleIdx="2" presStyleCnt="5" custScaleX="116634">
        <dgm:presLayoutVars>
          <dgm:chMax val="1"/>
          <dgm:chPref val="1"/>
          <dgm:bulletEnabled val="1"/>
        </dgm:presLayoutVars>
      </dgm:prSet>
      <dgm:spPr/>
    </dgm:pt>
    <dgm:pt modelId="{62A8E384-EBE8-4B44-8B71-23D5B5F97677}" type="pres">
      <dgm:prSet presAssocID="{86044FC3-3EDD-0C4C-8D77-E49E7D55C6A6}" presName="ChildText" presStyleLbl="revTx" presStyleIdx="2" presStyleCnt="5" custLinFactNeighborX="23747" custLinFactNeighborY="-6111">
        <dgm:presLayoutVars>
          <dgm:chMax val="0"/>
          <dgm:chPref val="0"/>
          <dgm:bulletEnabled val="1"/>
        </dgm:presLayoutVars>
      </dgm:prSet>
      <dgm:spPr/>
    </dgm:pt>
    <dgm:pt modelId="{259E9C58-86A1-AB4B-9C49-99D5A5C3C057}" type="pres">
      <dgm:prSet presAssocID="{593394B2-C899-DA46-BBED-25D941B5FD5D}" presName="sibTrans" presStyleCnt="0"/>
      <dgm:spPr/>
    </dgm:pt>
    <dgm:pt modelId="{5C9A19BA-FB2C-6549-B284-8480129CC0D9}" type="pres">
      <dgm:prSet presAssocID="{F3FC8688-3CB5-9F47-9786-3C62731ADE32}" presName="composite" presStyleCnt="0"/>
      <dgm:spPr/>
    </dgm:pt>
    <dgm:pt modelId="{7E2478B0-F7F8-6848-BBF5-82ED73A53809}" type="pres">
      <dgm:prSet presAssocID="{F3FC8688-3CB5-9F47-9786-3C62731ADE32}" presName="bentUpArrow1" presStyleLbl="alignImgPlace1" presStyleIdx="3" presStyleCnt="4" custScaleY="79529" custLinFactNeighborX="9287" custLinFactNeighborY="1643"/>
      <dgm:spPr/>
    </dgm:pt>
    <dgm:pt modelId="{619AADFC-F92B-5941-9B43-E7B1AD2B3ABD}" type="pres">
      <dgm:prSet presAssocID="{F3FC8688-3CB5-9F47-9786-3C62731ADE32}" presName="ParentText" presStyleLbl="node1" presStyleIdx="3" presStyleCnt="5" custScaleX="97678">
        <dgm:presLayoutVars>
          <dgm:chMax val="1"/>
          <dgm:chPref val="1"/>
          <dgm:bulletEnabled val="1"/>
        </dgm:presLayoutVars>
      </dgm:prSet>
      <dgm:spPr/>
    </dgm:pt>
    <dgm:pt modelId="{EFC71A21-0D12-FF4D-8DF0-368CEAB05B2E}" type="pres">
      <dgm:prSet presAssocID="{F3FC8688-3CB5-9F47-9786-3C62731ADE32}" presName="ChildText" presStyleLbl="revTx" presStyleIdx="3" presStyleCnt="5" custLinFactNeighborX="540" custLinFactNeighborY="0">
        <dgm:presLayoutVars>
          <dgm:chMax val="0"/>
          <dgm:chPref val="0"/>
          <dgm:bulletEnabled val="1"/>
        </dgm:presLayoutVars>
      </dgm:prSet>
      <dgm:spPr/>
    </dgm:pt>
    <dgm:pt modelId="{6B69B620-66F3-5144-8D01-506B05234290}" type="pres">
      <dgm:prSet presAssocID="{75023C0D-54AE-DE4D-8155-CF64B4A05CCA}" presName="sibTrans" presStyleCnt="0"/>
      <dgm:spPr/>
    </dgm:pt>
    <dgm:pt modelId="{5D77D049-279B-A74A-8CF7-2BB00548B641}" type="pres">
      <dgm:prSet presAssocID="{4957D8C9-9BEB-6A46-B935-A3ED2EC8012E}" presName="composite" presStyleCnt="0"/>
      <dgm:spPr/>
    </dgm:pt>
    <dgm:pt modelId="{B8C62D2B-B3A9-5C4E-8E0B-DE6D2C5C1EE0}" type="pres">
      <dgm:prSet presAssocID="{4957D8C9-9BEB-6A46-B935-A3ED2EC8012E}" presName="ParentText" presStyleLbl="node1" presStyleIdx="4" presStyleCnt="5" custScaleX="127009">
        <dgm:presLayoutVars>
          <dgm:chMax val="1"/>
          <dgm:chPref val="1"/>
          <dgm:bulletEnabled val="1"/>
        </dgm:presLayoutVars>
      </dgm:prSet>
      <dgm:spPr/>
    </dgm:pt>
    <dgm:pt modelId="{104F524D-223B-CD48-A94B-DE856EEE37D7}" type="pres">
      <dgm:prSet presAssocID="{4957D8C9-9BEB-6A46-B935-A3ED2EC8012E}" presName="FinalChildText" presStyleLbl="revTx" presStyleIdx="4" presStyleCnt="5" custScaleX="165756" custLinFactNeighborX="60813" custLinFactNeighborY="-1862">
        <dgm:presLayoutVars>
          <dgm:chMax val="0"/>
          <dgm:chPref val="0"/>
          <dgm:bulletEnabled val="1"/>
        </dgm:presLayoutVars>
      </dgm:prSet>
      <dgm:spPr/>
    </dgm:pt>
  </dgm:ptLst>
  <dgm:cxnLst>
    <dgm:cxn modelId="{212A710E-6E5B-E842-A758-1E3825C5FBF3}" type="presOf" srcId="{4957D8C9-9BEB-6A46-B935-A3ED2EC8012E}" destId="{B8C62D2B-B3A9-5C4E-8E0B-DE6D2C5C1EE0}" srcOrd="0" destOrd="0" presId="urn:microsoft.com/office/officeart/2005/8/layout/StepDownProcess"/>
    <dgm:cxn modelId="{6A984A12-4594-5043-BD02-0F5E233B85D2}" type="presOf" srcId="{F90DD894-E298-4044-A857-DCF1EC55D7C1}" destId="{5CB90CCB-132B-C047-8389-7170D3C90D98}" srcOrd="0" destOrd="0" presId="urn:microsoft.com/office/officeart/2005/8/layout/StepDownProcess"/>
    <dgm:cxn modelId="{0784BB21-6E36-4241-A84A-95640419B996}" type="presOf" srcId="{527B18BB-4CF0-9840-9226-9C95F04A719F}" destId="{BC05736D-D505-5542-A4E2-0881CEDF04E1}" srcOrd="0" destOrd="0" presId="urn:microsoft.com/office/officeart/2005/8/layout/StepDownProcess"/>
    <dgm:cxn modelId="{FF8FE02C-15C1-E144-A687-3EB8B7336FE3}" type="presOf" srcId="{46DBFA6C-28F4-DF4E-8DEF-5E8EFF3CE27C}" destId="{104F524D-223B-CD48-A94B-DE856EEE37D7}" srcOrd="0" destOrd="0" presId="urn:microsoft.com/office/officeart/2005/8/layout/StepDownProcess"/>
    <dgm:cxn modelId="{0BCBC545-B268-C54E-8961-CCDB8ACE47C5}" type="presOf" srcId="{63DABDA5-B136-8F4F-BE0F-525B9A79AF32}" destId="{D52DE8FA-913B-2649-898A-C65B9236DA93}" srcOrd="0" destOrd="0" presId="urn:microsoft.com/office/officeart/2005/8/layout/StepDownProcess"/>
    <dgm:cxn modelId="{E88DF247-D40B-AC41-AD3A-F8D672D760D2}" srcId="{86044FC3-3EDD-0C4C-8D77-E49E7D55C6A6}" destId="{5341CB0F-63D7-D343-95D1-DB7567C4C89A}" srcOrd="0" destOrd="0" parTransId="{4AFBD93B-3E94-D847-AAFA-24A023331229}" sibTransId="{0D3AF482-7B53-7E4D-9464-5BB99B07FD2E}"/>
    <dgm:cxn modelId="{875C2E65-F24E-EA4E-8DCC-89AC76F7BDD0}" type="presOf" srcId="{D90DB5E8-D999-C942-A090-F78A8254B138}" destId="{70657E4F-1355-4443-BA73-538B58D3DBFF}" srcOrd="0" destOrd="0" presId="urn:microsoft.com/office/officeart/2005/8/layout/StepDownProcess"/>
    <dgm:cxn modelId="{86A0DB65-F999-144C-81AB-E6B6DC1AE56F}" type="presOf" srcId="{86044FC3-3EDD-0C4C-8D77-E49E7D55C6A6}" destId="{8C496464-A4ED-224A-B845-90B3EAFDCDBB}" srcOrd="0" destOrd="0" presId="urn:microsoft.com/office/officeart/2005/8/layout/StepDownProcess"/>
    <dgm:cxn modelId="{1A24246F-3A20-9743-8ADA-77EB28145628}" srcId="{F3FC8688-3CB5-9F47-9786-3C62731ADE32}" destId="{4808AE84-25C0-4042-B927-EACDF73FFCF0}" srcOrd="0" destOrd="0" parTransId="{0A902F41-1E23-C144-9820-B3F1A2714E51}" sibTransId="{3FCE350D-7D10-DB46-BE7C-A8BEA2D8EE39}"/>
    <dgm:cxn modelId="{4A00FA71-15C4-BE44-B3EA-390D9FF25E5B}" srcId="{0CEDFFF4-D544-A74C-9128-C0CD4D856F37}" destId="{4957D8C9-9BEB-6A46-B935-A3ED2EC8012E}" srcOrd="4" destOrd="0" parTransId="{0679FA15-8015-944E-97FF-7FC0033AD59D}" sibTransId="{CBEBA5B8-A3B1-0C4D-BF6B-4477D8A1F090}"/>
    <dgm:cxn modelId="{FF384272-A118-B640-A2A2-5C3A43C773DF}" srcId="{0CEDFFF4-D544-A74C-9128-C0CD4D856F37}" destId="{D90DB5E8-D999-C942-A090-F78A8254B138}" srcOrd="1" destOrd="0" parTransId="{05E93676-2EDE-8E45-AF08-EE84FAAD8F97}" sibTransId="{686D7124-BC78-AA4D-AA66-9B6756BB69A4}"/>
    <dgm:cxn modelId="{B0778F85-C878-0C46-9E4D-9658BD52BD26}" type="presOf" srcId="{4808AE84-25C0-4042-B927-EACDF73FFCF0}" destId="{EFC71A21-0D12-FF4D-8DF0-368CEAB05B2E}" srcOrd="0" destOrd="0" presId="urn:microsoft.com/office/officeart/2005/8/layout/StepDownProcess"/>
    <dgm:cxn modelId="{30917A8A-B11D-0143-B6B4-4DBC6F5113B6}" srcId="{527B18BB-4CF0-9840-9226-9C95F04A719F}" destId="{63DABDA5-B136-8F4F-BE0F-525B9A79AF32}" srcOrd="0" destOrd="0" parTransId="{EFBF1C99-B488-3946-BD85-6BBE6FAF82BE}" sibTransId="{1165EFC9-7549-D940-BD58-32431EA95899}"/>
    <dgm:cxn modelId="{847CE58F-0370-2941-B1AD-5B1BE72DFC1C}" srcId="{0CEDFFF4-D544-A74C-9128-C0CD4D856F37}" destId="{86044FC3-3EDD-0C4C-8D77-E49E7D55C6A6}" srcOrd="2" destOrd="0" parTransId="{C30F27A4-9382-CE49-8E4F-4633865539F1}" sibTransId="{593394B2-C899-DA46-BBED-25D941B5FD5D}"/>
    <dgm:cxn modelId="{9981E3C4-7B35-F248-AB8A-0927C7D94C4A}" srcId="{4957D8C9-9BEB-6A46-B935-A3ED2EC8012E}" destId="{46DBFA6C-28F4-DF4E-8DEF-5E8EFF3CE27C}" srcOrd="0" destOrd="0" parTransId="{C39151E9-6C47-0B44-BC9E-50B70337780B}" sibTransId="{9FF177D8-BA6F-594C-991C-EE11516FC764}"/>
    <dgm:cxn modelId="{94E877C8-61D5-EC43-A9AF-B1DD0C4EBFD8}" type="presOf" srcId="{F3FC8688-3CB5-9F47-9786-3C62731ADE32}" destId="{619AADFC-F92B-5941-9B43-E7B1AD2B3ABD}" srcOrd="0" destOrd="0" presId="urn:microsoft.com/office/officeart/2005/8/layout/StepDownProcess"/>
    <dgm:cxn modelId="{056926CA-3516-094F-8489-ABD550F0AB43}" srcId="{0CEDFFF4-D544-A74C-9128-C0CD4D856F37}" destId="{F3FC8688-3CB5-9F47-9786-3C62731ADE32}" srcOrd="3" destOrd="0" parTransId="{7F1D04F2-2074-EC4D-A848-C12502DDB894}" sibTransId="{75023C0D-54AE-DE4D-8155-CF64B4A05CCA}"/>
    <dgm:cxn modelId="{697FF9E0-D3F6-264D-AA10-9D5E38F4AD68}" srcId="{0CEDFFF4-D544-A74C-9128-C0CD4D856F37}" destId="{527B18BB-4CF0-9840-9226-9C95F04A719F}" srcOrd="0" destOrd="0" parTransId="{760B15BF-472E-E744-B5BC-F925E3CE5BCE}" sibTransId="{EA570CD9-2652-3140-B282-418BBB176FD4}"/>
    <dgm:cxn modelId="{CD9F8EE6-416B-D345-A4AD-23F57304A6CE}" type="presOf" srcId="{5341CB0F-63D7-D343-95D1-DB7567C4C89A}" destId="{62A8E384-EBE8-4B44-8B71-23D5B5F97677}" srcOrd="0" destOrd="0" presId="urn:microsoft.com/office/officeart/2005/8/layout/StepDownProcess"/>
    <dgm:cxn modelId="{9380C5F4-29CF-EF4C-9B2C-539169ACB662}" type="presOf" srcId="{0CEDFFF4-D544-A74C-9128-C0CD4D856F37}" destId="{7A3C9B8F-EAA7-B945-9839-987B569B00FA}" srcOrd="0" destOrd="0" presId="urn:microsoft.com/office/officeart/2005/8/layout/StepDownProcess"/>
    <dgm:cxn modelId="{5A26FEF6-DBB9-8944-8F7C-D553387CB5DF}" srcId="{D90DB5E8-D999-C942-A090-F78A8254B138}" destId="{F90DD894-E298-4044-A857-DCF1EC55D7C1}" srcOrd="0" destOrd="0" parTransId="{40181A8F-D332-4F4B-B22C-0FB1947C28A7}" sibTransId="{84F73267-2701-104D-A623-6386B5D400F4}"/>
    <dgm:cxn modelId="{34504319-4C56-AC49-BC81-2B4172910BC9}" type="presParOf" srcId="{7A3C9B8F-EAA7-B945-9839-987B569B00FA}" destId="{2773C488-23A5-A745-92D0-49E3D1F04DCB}" srcOrd="0" destOrd="0" presId="urn:microsoft.com/office/officeart/2005/8/layout/StepDownProcess"/>
    <dgm:cxn modelId="{892D156B-A622-4A49-9A86-CD7657874015}" type="presParOf" srcId="{2773C488-23A5-A745-92D0-49E3D1F04DCB}" destId="{E2AF1F5E-7931-6E4F-8F47-A33B4172E5B8}" srcOrd="0" destOrd="0" presId="urn:microsoft.com/office/officeart/2005/8/layout/StepDownProcess"/>
    <dgm:cxn modelId="{DED6F371-E6E0-8340-AF72-8625B8F8671A}" type="presParOf" srcId="{2773C488-23A5-A745-92D0-49E3D1F04DCB}" destId="{BC05736D-D505-5542-A4E2-0881CEDF04E1}" srcOrd="1" destOrd="0" presId="urn:microsoft.com/office/officeart/2005/8/layout/StepDownProcess"/>
    <dgm:cxn modelId="{986DAA9E-18DD-C546-9245-CBA289EDAEFF}" type="presParOf" srcId="{2773C488-23A5-A745-92D0-49E3D1F04DCB}" destId="{D52DE8FA-913B-2649-898A-C65B9236DA93}" srcOrd="2" destOrd="0" presId="urn:microsoft.com/office/officeart/2005/8/layout/StepDownProcess"/>
    <dgm:cxn modelId="{E17F767B-4FBE-2F4C-9FB0-27793447B927}" type="presParOf" srcId="{7A3C9B8F-EAA7-B945-9839-987B569B00FA}" destId="{39B11397-2DE7-0F44-8D41-ADF8AA2A50B2}" srcOrd="1" destOrd="0" presId="urn:microsoft.com/office/officeart/2005/8/layout/StepDownProcess"/>
    <dgm:cxn modelId="{16E24A3F-5ACC-534B-840E-3898245C591C}" type="presParOf" srcId="{7A3C9B8F-EAA7-B945-9839-987B569B00FA}" destId="{F57B2B5B-313B-574D-B891-62996F4F0984}" srcOrd="2" destOrd="0" presId="urn:microsoft.com/office/officeart/2005/8/layout/StepDownProcess"/>
    <dgm:cxn modelId="{8986BEA4-973C-114E-894E-D2F14154C4EF}" type="presParOf" srcId="{F57B2B5B-313B-574D-B891-62996F4F0984}" destId="{FCA43D56-DD2E-2041-A1AE-F9620BE125FB}" srcOrd="0" destOrd="0" presId="urn:microsoft.com/office/officeart/2005/8/layout/StepDownProcess"/>
    <dgm:cxn modelId="{023DB60B-305F-A24A-8271-58E3254C2849}" type="presParOf" srcId="{F57B2B5B-313B-574D-B891-62996F4F0984}" destId="{70657E4F-1355-4443-BA73-538B58D3DBFF}" srcOrd="1" destOrd="0" presId="urn:microsoft.com/office/officeart/2005/8/layout/StepDownProcess"/>
    <dgm:cxn modelId="{5C8423CC-760D-5446-B981-674F9569DE75}" type="presParOf" srcId="{F57B2B5B-313B-574D-B891-62996F4F0984}" destId="{5CB90CCB-132B-C047-8389-7170D3C90D98}" srcOrd="2" destOrd="0" presId="urn:microsoft.com/office/officeart/2005/8/layout/StepDownProcess"/>
    <dgm:cxn modelId="{18874295-D527-5045-95A7-99F7259D8FB2}" type="presParOf" srcId="{7A3C9B8F-EAA7-B945-9839-987B569B00FA}" destId="{A8795770-B24C-B24B-92FF-4F9B1000E694}" srcOrd="3" destOrd="0" presId="urn:microsoft.com/office/officeart/2005/8/layout/StepDownProcess"/>
    <dgm:cxn modelId="{998D51A8-BA57-0940-8C4E-AB65B5997750}" type="presParOf" srcId="{7A3C9B8F-EAA7-B945-9839-987B569B00FA}" destId="{993AC614-53D2-634D-A128-C67E7BAC6762}" srcOrd="4" destOrd="0" presId="urn:microsoft.com/office/officeart/2005/8/layout/StepDownProcess"/>
    <dgm:cxn modelId="{9CE38E08-556F-BC48-89EA-719923F77C3F}" type="presParOf" srcId="{993AC614-53D2-634D-A128-C67E7BAC6762}" destId="{4E3D1316-E239-5948-8B75-9C445D5EDBB7}" srcOrd="0" destOrd="0" presId="urn:microsoft.com/office/officeart/2005/8/layout/StepDownProcess"/>
    <dgm:cxn modelId="{44C6832B-1F95-7947-8E5B-C3E872D9A868}" type="presParOf" srcId="{993AC614-53D2-634D-A128-C67E7BAC6762}" destId="{8C496464-A4ED-224A-B845-90B3EAFDCDBB}" srcOrd="1" destOrd="0" presId="urn:microsoft.com/office/officeart/2005/8/layout/StepDownProcess"/>
    <dgm:cxn modelId="{8FA9CC0C-9FBF-D84D-BEFA-B49D7FCCACC3}" type="presParOf" srcId="{993AC614-53D2-634D-A128-C67E7BAC6762}" destId="{62A8E384-EBE8-4B44-8B71-23D5B5F97677}" srcOrd="2" destOrd="0" presId="urn:microsoft.com/office/officeart/2005/8/layout/StepDownProcess"/>
    <dgm:cxn modelId="{26B04AC5-DE4C-CC4B-9B20-FBCF917E36DA}" type="presParOf" srcId="{7A3C9B8F-EAA7-B945-9839-987B569B00FA}" destId="{259E9C58-86A1-AB4B-9C49-99D5A5C3C057}" srcOrd="5" destOrd="0" presId="urn:microsoft.com/office/officeart/2005/8/layout/StepDownProcess"/>
    <dgm:cxn modelId="{A5F0EBE6-9BF5-994F-9DBC-A061AC77EC51}" type="presParOf" srcId="{7A3C9B8F-EAA7-B945-9839-987B569B00FA}" destId="{5C9A19BA-FB2C-6549-B284-8480129CC0D9}" srcOrd="6" destOrd="0" presId="urn:microsoft.com/office/officeart/2005/8/layout/StepDownProcess"/>
    <dgm:cxn modelId="{35F72422-9B4B-EB40-8A72-534C6E01961A}" type="presParOf" srcId="{5C9A19BA-FB2C-6549-B284-8480129CC0D9}" destId="{7E2478B0-F7F8-6848-BBF5-82ED73A53809}" srcOrd="0" destOrd="0" presId="urn:microsoft.com/office/officeart/2005/8/layout/StepDownProcess"/>
    <dgm:cxn modelId="{2DAD1749-E6FE-D043-AEFC-790BB77CCDC6}" type="presParOf" srcId="{5C9A19BA-FB2C-6549-B284-8480129CC0D9}" destId="{619AADFC-F92B-5941-9B43-E7B1AD2B3ABD}" srcOrd="1" destOrd="0" presId="urn:microsoft.com/office/officeart/2005/8/layout/StepDownProcess"/>
    <dgm:cxn modelId="{09FB56D8-6527-214B-8E96-F27238F479D9}" type="presParOf" srcId="{5C9A19BA-FB2C-6549-B284-8480129CC0D9}" destId="{EFC71A21-0D12-FF4D-8DF0-368CEAB05B2E}" srcOrd="2" destOrd="0" presId="urn:microsoft.com/office/officeart/2005/8/layout/StepDownProcess"/>
    <dgm:cxn modelId="{9198A511-EA73-E54D-ADB0-B4E735F59963}" type="presParOf" srcId="{7A3C9B8F-EAA7-B945-9839-987B569B00FA}" destId="{6B69B620-66F3-5144-8D01-506B05234290}" srcOrd="7" destOrd="0" presId="urn:microsoft.com/office/officeart/2005/8/layout/StepDownProcess"/>
    <dgm:cxn modelId="{5B62C47E-5389-ED43-9EDB-FC6746A814A8}" type="presParOf" srcId="{7A3C9B8F-EAA7-B945-9839-987B569B00FA}" destId="{5D77D049-279B-A74A-8CF7-2BB00548B641}" srcOrd="8" destOrd="0" presId="urn:microsoft.com/office/officeart/2005/8/layout/StepDownProcess"/>
    <dgm:cxn modelId="{79C94BBD-C199-F843-A306-930CDE917364}" type="presParOf" srcId="{5D77D049-279B-A74A-8CF7-2BB00548B641}" destId="{B8C62D2B-B3A9-5C4E-8E0B-DE6D2C5C1EE0}" srcOrd="0" destOrd="0" presId="urn:microsoft.com/office/officeart/2005/8/layout/StepDownProcess"/>
    <dgm:cxn modelId="{940B206C-D3E4-0244-9AB6-072DDDF7BF5D}" type="presParOf" srcId="{5D77D049-279B-A74A-8CF7-2BB00548B641}" destId="{104F524D-223B-CD48-A94B-DE856EEE37D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F1F5E-7931-6E4F-8F47-A33B4172E5B8}">
      <dsp:nvSpPr>
        <dsp:cNvPr id="0" name=""/>
        <dsp:cNvSpPr/>
      </dsp:nvSpPr>
      <dsp:spPr>
        <a:xfrm rot="5400000">
          <a:off x="1690698" y="887517"/>
          <a:ext cx="513976" cy="8802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5736D-D505-5542-A4E2-0881CEDF04E1}">
      <dsp:nvSpPr>
        <dsp:cNvPr id="0" name=""/>
        <dsp:cNvSpPr/>
      </dsp:nvSpPr>
      <dsp:spPr>
        <a:xfrm>
          <a:off x="1209312" y="30398"/>
          <a:ext cx="1595461" cy="91109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Kaiti TC" panose="02010600040101010101" pitchFamily="2" charset="-120"/>
              <a:ea typeface="Kaiti TC" panose="02010600040101010101" pitchFamily="2" charset="-120"/>
            </a:rPr>
            <a:t>輸入基本資料</a:t>
          </a:r>
        </a:p>
      </dsp:txBody>
      <dsp:txXfrm>
        <a:off x="1253796" y="74882"/>
        <a:ext cx="1506493" cy="822131"/>
      </dsp:txXfrm>
    </dsp:sp>
    <dsp:sp modelId="{D52DE8FA-913B-2649-898A-C65B9236DA93}">
      <dsp:nvSpPr>
        <dsp:cNvPr id="0" name=""/>
        <dsp:cNvSpPr/>
      </dsp:nvSpPr>
      <dsp:spPr>
        <a:xfrm>
          <a:off x="2904583" y="132712"/>
          <a:ext cx="946682" cy="736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200" kern="1200" dirty="0" err="1"/>
            <a:t>Login.cs</a:t>
          </a:r>
          <a:endParaRPr lang="zh-TW" altLang="en-US" sz="1200" kern="1200" dirty="0"/>
        </a:p>
      </dsp:txBody>
      <dsp:txXfrm>
        <a:off x="2904583" y="132712"/>
        <a:ext cx="946682" cy="736390"/>
      </dsp:txXfrm>
    </dsp:sp>
    <dsp:sp modelId="{FCA43D56-DD2E-2041-A1AE-F9620BE125FB}">
      <dsp:nvSpPr>
        <dsp:cNvPr id="0" name=""/>
        <dsp:cNvSpPr/>
      </dsp:nvSpPr>
      <dsp:spPr>
        <a:xfrm rot="5400000">
          <a:off x="2844805" y="1781366"/>
          <a:ext cx="595163" cy="8802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-533848"/>
            <a:satOff val="-1406"/>
            <a:lumOff val="39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57E4F-1355-4443-BA73-538B58D3DBFF}">
      <dsp:nvSpPr>
        <dsp:cNvPr id="0" name=""/>
        <dsp:cNvSpPr/>
      </dsp:nvSpPr>
      <dsp:spPr>
        <a:xfrm>
          <a:off x="2359022" y="924247"/>
          <a:ext cx="1685443" cy="911099"/>
        </a:xfrm>
        <a:prstGeom prst="roundRect">
          <a:avLst>
            <a:gd name="adj" fmla="val 16670"/>
          </a:avLst>
        </a:prstGeom>
        <a:solidFill>
          <a:schemeClr val="accent3">
            <a:hueOff val="-521051"/>
            <a:satOff val="-1589"/>
            <a:lumOff val="11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Kaiti TC" panose="02010600040101010101" pitchFamily="2" charset="-120"/>
              <a:ea typeface="Kaiti TC" panose="02010600040101010101" pitchFamily="2" charset="-120"/>
            </a:rPr>
            <a:t>依據樓層選擇</a:t>
          </a:r>
          <a:endParaRPr lang="en-US" altLang="zh-TW" sz="1200" kern="1200" dirty="0">
            <a:latin typeface="Kaiti TC" panose="02010600040101010101" pitchFamily="2" charset="-120"/>
            <a:ea typeface="Kaiti TC" panose="02010600040101010101" pitchFamily="2" charset="-12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Kaiti TC" panose="02010600040101010101" pitchFamily="2" charset="-120"/>
              <a:ea typeface="Kaiti TC" panose="02010600040101010101" pitchFamily="2" charset="-120"/>
            </a:rPr>
            <a:t>日期、時段、座位</a:t>
          </a:r>
        </a:p>
      </dsp:txBody>
      <dsp:txXfrm>
        <a:off x="2403506" y="968731"/>
        <a:ext cx="1596475" cy="822131"/>
      </dsp:txXfrm>
    </dsp:sp>
    <dsp:sp modelId="{5CB90CCB-132B-C047-8389-7170D3C90D98}">
      <dsp:nvSpPr>
        <dsp:cNvPr id="0" name=""/>
        <dsp:cNvSpPr/>
      </dsp:nvSpPr>
      <dsp:spPr>
        <a:xfrm>
          <a:off x="4121228" y="1069389"/>
          <a:ext cx="1636000" cy="736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200" kern="1200" dirty="0" err="1"/>
            <a:t>First.cs</a:t>
          </a:r>
          <a:r>
            <a:rPr lang="en-US" altLang="zh-TW" sz="1200" kern="1200" dirty="0"/>
            <a:t>/</a:t>
          </a:r>
          <a:r>
            <a:rPr lang="en-US" altLang="zh-TW" sz="1200" kern="1200" dirty="0" err="1"/>
            <a:t>Second.cs</a:t>
          </a:r>
          <a:endParaRPr lang="zh-TW" altLang="en-US" sz="1200" kern="1200" dirty="0"/>
        </a:p>
      </dsp:txBody>
      <dsp:txXfrm>
        <a:off x="4121228" y="1069389"/>
        <a:ext cx="1636000" cy="736390"/>
      </dsp:txXfrm>
    </dsp:sp>
    <dsp:sp modelId="{4E3D1316-E239-5948-8B75-9C445D5EDBB7}">
      <dsp:nvSpPr>
        <dsp:cNvPr id="0" name=""/>
        <dsp:cNvSpPr/>
      </dsp:nvSpPr>
      <dsp:spPr>
        <a:xfrm rot="5400000">
          <a:off x="3894524" y="2715808"/>
          <a:ext cx="627846" cy="8802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-1067695"/>
            <a:satOff val="-2813"/>
            <a:lumOff val="78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96464-A4ED-224A-B845-90B3EAFDCDBB}">
      <dsp:nvSpPr>
        <dsp:cNvPr id="0" name=""/>
        <dsp:cNvSpPr/>
      </dsp:nvSpPr>
      <dsp:spPr>
        <a:xfrm>
          <a:off x="3508732" y="1858689"/>
          <a:ext cx="1518144" cy="911099"/>
        </a:xfrm>
        <a:prstGeom prst="roundRect">
          <a:avLst>
            <a:gd name="adj" fmla="val 16670"/>
          </a:avLst>
        </a:prstGeom>
        <a:solidFill>
          <a:schemeClr val="accent3">
            <a:hueOff val="-1042102"/>
            <a:satOff val="-3177"/>
            <a:lumOff val="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點餐（可省略）</a:t>
          </a:r>
        </a:p>
      </dsp:txBody>
      <dsp:txXfrm>
        <a:off x="3553216" y="1903173"/>
        <a:ext cx="1429176" cy="822131"/>
      </dsp:txXfrm>
    </dsp:sp>
    <dsp:sp modelId="{62A8E384-EBE8-4B44-8B71-23D5B5F97677}">
      <dsp:nvSpPr>
        <dsp:cNvPr id="0" name=""/>
        <dsp:cNvSpPr/>
      </dsp:nvSpPr>
      <dsp:spPr>
        <a:xfrm>
          <a:off x="5143429" y="1900582"/>
          <a:ext cx="946682" cy="736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200" kern="1200" dirty="0" err="1"/>
            <a:t>Menu.cs</a:t>
          </a:r>
          <a:endParaRPr lang="zh-TW" altLang="en-US" sz="1200" kern="1200" dirty="0"/>
        </a:p>
      </dsp:txBody>
      <dsp:txXfrm>
        <a:off x="5143429" y="1900582"/>
        <a:ext cx="946682" cy="736390"/>
      </dsp:txXfrm>
    </dsp:sp>
    <dsp:sp modelId="{7E2478B0-F7F8-6848-BBF5-82ED73A53809}">
      <dsp:nvSpPr>
        <dsp:cNvPr id="0" name=""/>
        <dsp:cNvSpPr/>
      </dsp:nvSpPr>
      <dsp:spPr>
        <a:xfrm rot="5400000">
          <a:off x="5009077" y="3679296"/>
          <a:ext cx="614926" cy="8802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-1601543"/>
            <a:satOff val="-4219"/>
            <a:lumOff val="118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AADFC-F92B-5941-9B43-E7B1AD2B3ABD}">
      <dsp:nvSpPr>
        <dsp:cNvPr id="0" name=""/>
        <dsp:cNvSpPr/>
      </dsp:nvSpPr>
      <dsp:spPr>
        <a:xfrm>
          <a:off x="4658442" y="2809472"/>
          <a:ext cx="1271407" cy="911099"/>
        </a:xfrm>
        <a:prstGeom prst="roundRect">
          <a:avLst>
            <a:gd name="adj" fmla="val 16670"/>
          </a:avLst>
        </a:prstGeom>
        <a:solidFill>
          <a:schemeClr val="accent3">
            <a:hueOff val="-1563152"/>
            <a:satOff val="-4766"/>
            <a:lumOff val="33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寄送訂位明細</a:t>
          </a:r>
        </a:p>
      </dsp:txBody>
      <dsp:txXfrm>
        <a:off x="4702926" y="2853956"/>
        <a:ext cx="1182439" cy="822131"/>
      </dsp:txXfrm>
    </dsp:sp>
    <dsp:sp modelId="{EFC71A21-0D12-FF4D-8DF0-368CEAB05B2E}">
      <dsp:nvSpPr>
        <dsp:cNvPr id="0" name=""/>
        <dsp:cNvSpPr/>
      </dsp:nvSpPr>
      <dsp:spPr>
        <a:xfrm>
          <a:off x="5950073" y="2896367"/>
          <a:ext cx="946682" cy="736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200" kern="1200" dirty="0" err="1"/>
            <a:t>Menu.cs</a:t>
          </a:r>
          <a:endParaRPr lang="zh-TW" altLang="en-US" sz="1200" kern="1200" dirty="0"/>
        </a:p>
      </dsp:txBody>
      <dsp:txXfrm>
        <a:off x="5950073" y="2896367"/>
        <a:ext cx="946682" cy="736390"/>
      </dsp:txXfrm>
    </dsp:sp>
    <dsp:sp modelId="{B8C62D2B-B3A9-5C4E-8E0B-DE6D2C5C1EE0}">
      <dsp:nvSpPr>
        <dsp:cNvPr id="0" name=""/>
        <dsp:cNvSpPr/>
      </dsp:nvSpPr>
      <dsp:spPr>
        <a:xfrm>
          <a:off x="5808152" y="3753796"/>
          <a:ext cx="1653189" cy="911099"/>
        </a:xfrm>
        <a:prstGeom prst="roundRect">
          <a:avLst>
            <a:gd name="adj" fmla="val 16670"/>
          </a:avLst>
        </a:prstGeom>
        <a:solidFill>
          <a:schemeClr val="accent3">
            <a:hueOff val="-2084203"/>
            <a:satOff val="-6355"/>
            <a:lumOff val="45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寄送訂位預定提醒</a:t>
          </a:r>
        </a:p>
      </dsp:txBody>
      <dsp:txXfrm>
        <a:off x="5852636" y="3798280"/>
        <a:ext cx="1564221" cy="822131"/>
      </dsp:txXfrm>
    </dsp:sp>
    <dsp:sp modelId="{104F524D-223B-CD48-A94B-DE856EEE37D7}">
      <dsp:nvSpPr>
        <dsp:cNvPr id="0" name=""/>
        <dsp:cNvSpPr/>
      </dsp:nvSpPr>
      <dsp:spPr>
        <a:xfrm>
          <a:off x="7550018" y="3826979"/>
          <a:ext cx="1569183" cy="736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200" kern="1200" dirty="0"/>
            <a:t>Google App Script</a:t>
          </a:r>
          <a:endParaRPr lang="zh-TW" altLang="en-US" sz="1200" kern="1200" dirty="0"/>
        </a:p>
      </dsp:txBody>
      <dsp:txXfrm>
        <a:off x="7550018" y="3826979"/>
        <a:ext cx="1569183" cy="736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F8DC7-5826-9545-A995-9390D462FD9C}" type="datetimeFigureOut">
              <a:rPr kumimoji="1" lang="zh-TW" altLang="en-US" smtClean="0"/>
              <a:t>2025/5/31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7252-E56B-9546-BDB3-267A1E47DE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710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5/31/25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774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617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32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5/31/25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450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170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92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5/31/25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1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5/31/25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776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5/31/25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519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551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5/31/25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0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34" r:id="rId6"/>
    <p:sldLayoutId id="2147483729" r:id="rId7"/>
    <p:sldLayoutId id="2147483730" r:id="rId8"/>
    <p:sldLayoutId id="2147483731" r:id="rId9"/>
    <p:sldLayoutId id="2147483733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標題 1">
            <a:extLst>
              <a:ext uri="{FF2B5EF4-FFF2-40B4-BE49-F238E27FC236}">
                <a16:creationId xmlns:a16="http://schemas.microsoft.com/office/drawing/2014/main" id="{B78E3FF3-C6F3-36BB-EDB9-C52BBC6E1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661189"/>
          </a:xfrm>
        </p:spPr>
        <p:txBody>
          <a:bodyPr anchor="b">
            <a:normAutofit/>
          </a:bodyPr>
          <a:lstStyle/>
          <a:p>
            <a:pPr algn="ctr"/>
            <a:r>
              <a:rPr kumimoji="1" lang="zh-TW" altLang="en-US" i="0" dirty="0">
                <a:latin typeface="Abadi" panose="020F0502020204030204" pitchFamily="34" charset="0"/>
                <a:ea typeface="標楷體" panose="03000509000000000000" pitchFamily="65" charset="-120"/>
              </a:rPr>
              <a:t>小歇一刻 </a:t>
            </a:r>
            <a:br>
              <a:rPr kumimoji="1" lang="en-US" altLang="zh-TW" i="0" dirty="0">
                <a:latin typeface="Abadi" panose="020F0502020204030204" pitchFamily="34" charset="0"/>
                <a:ea typeface="標楷體" panose="03000509000000000000" pitchFamily="65" charset="-120"/>
              </a:rPr>
            </a:br>
            <a:r>
              <a:rPr kumimoji="1" lang="en-US" altLang="zh-TW" i="0" dirty="0">
                <a:latin typeface="Abad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kumimoji="1" lang="zh-TW" altLang="en-US" i="0" dirty="0">
                <a:latin typeface="Abadi" panose="020F0502020204030204" pitchFamily="34" charset="0"/>
                <a:ea typeface="標楷體" panose="03000509000000000000" pitchFamily="65" charset="-120"/>
              </a:rPr>
              <a:t>書中心預約系統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C4751359-7BA4-24CD-E6AC-33A01F211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321031"/>
            <a:ext cx="6953250" cy="1360919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zh-TW" dirty="0"/>
              <a:t>B11170030 </a:t>
            </a:r>
            <a:r>
              <a:rPr kumimoji="1" lang="zh-TW" altLang="en-US" dirty="0">
                <a:latin typeface="Abadi" panose="020F0502020204030204" pitchFamily="34" charset="0"/>
                <a:ea typeface="標楷體" panose="03000509000000000000" pitchFamily="65" charset="-120"/>
              </a:rPr>
              <a:t>胡舒婷</a:t>
            </a:r>
            <a:r>
              <a:rPr kumimoji="1" lang="zh-TW" altLang="en-US" dirty="0"/>
              <a:t> </a:t>
            </a:r>
            <a:r>
              <a:rPr kumimoji="1" lang="en-US" altLang="zh-TW" dirty="0"/>
              <a:t>B12172101 </a:t>
            </a:r>
            <a:r>
              <a:rPr kumimoji="1" lang="zh-TW" altLang="en-US" dirty="0">
                <a:latin typeface="Abadi" panose="020F0502020204030204" pitchFamily="34" charset="0"/>
                <a:ea typeface="標楷體" panose="03000509000000000000" pitchFamily="65" charset="-120"/>
              </a:rPr>
              <a:t>劉鑒陞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19BE73-584E-EDDB-2A41-42DA5F96A599}"/>
              </a:ext>
            </a:extLst>
          </p:cNvPr>
          <p:cNvSpPr/>
          <p:nvPr/>
        </p:nvSpPr>
        <p:spPr>
          <a:xfrm>
            <a:off x="546862" y="3192314"/>
            <a:ext cx="955548" cy="233210"/>
          </a:xfrm>
          <a:prstGeom prst="rect">
            <a:avLst/>
          </a:prstGeom>
          <a:solidFill>
            <a:srgbClr val="F3F0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6876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9B2C91-1C35-6803-EC16-F3986CA32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BA4E9C9-9477-3546-06AB-E500DDC4F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F84993D-6D8F-3C08-66ED-8DF2DDDBE2E1}"/>
              </a:ext>
            </a:extLst>
          </p:cNvPr>
          <p:cNvSpPr txBox="1"/>
          <p:nvPr/>
        </p:nvSpPr>
        <p:spPr>
          <a:xfrm>
            <a:off x="3841625" y="279645"/>
            <a:ext cx="4508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Gmail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寄送 預約明細郵件 範例</a:t>
            </a:r>
            <a:endParaRPr kumimoji="1" lang="zh-TW" altLang="en-US" sz="2000" dirty="0">
              <a:latin typeface="Abadi" panose="020B0604020104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8478CA-A258-3FB8-4774-D0C5CB2395A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97" y="959400"/>
            <a:ext cx="10141200" cy="493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58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87AB05-2664-A3BB-53F2-3133DFEBD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3FA7C5C-454E-AEF4-47D4-02BE8F170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85EA561-AED3-C5DD-8FA9-095AE77ABC25}"/>
              </a:ext>
            </a:extLst>
          </p:cNvPr>
          <p:cNvSpPr txBox="1"/>
          <p:nvPr/>
        </p:nvSpPr>
        <p:spPr>
          <a:xfrm>
            <a:off x="3841625" y="279645"/>
            <a:ext cx="4508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Gmail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寄送 提醒郵件 範例</a:t>
            </a:r>
            <a:endParaRPr kumimoji="1" lang="zh-TW" altLang="en-US" sz="2000" dirty="0">
              <a:latin typeface="Abadi" panose="020B0604020104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7E19D13-765F-5F68-7B18-1246C0D70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95" y="959400"/>
            <a:ext cx="10142810" cy="493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42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244F8-C38D-03FB-8849-F118D3546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58A67FE-2AED-1FF8-3673-802E40F6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42" y="1463962"/>
            <a:ext cx="3747257" cy="775855"/>
          </a:xfrm>
        </p:spPr>
        <p:txBody>
          <a:bodyPr anchor="ctr">
            <a:normAutofit/>
          </a:bodyPr>
          <a:lstStyle/>
          <a:p>
            <a:r>
              <a:rPr lang="zh-TW" altLang="en-US" i="0" dirty="0">
                <a:latin typeface="Abadi" panose="020B0604020104020204" pitchFamily="34" charset="0"/>
                <a:ea typeface="標楷體" panose="03000509000000000000" pitchFamily="65" charset="-120"/>
              </a:rPr>
              <a:t>未來改善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1A9C40-7043-B3EC-9A8A-E3433788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26" y="2396836"/>
            <a:ext cx="8627519" cy="411480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Abadi" panose="020B0604020104020204" pitchFamily="34" charset="0"/>
                <a:ea typeface="標楷體" panose="03000509000000000000" pitchFamily="65" charset="-120"/>
              </a:rPr>
              <a:t>採用網路進行資料傳遞</a:t>
            </a:r>
            <a:endParaRPr lang="en-US" altLang="zh-TW" sz="2200" dirty="0">
              <a:latin typeface="Abadi" panose="020B0604020104020204" pitchFamily="34" charset="0"/>
              <a:ea typeface="標楷體" panose="03000509000000000000" pitchFamily="65" charset="-120"/>
            </a:endParaRPr>
          </a:p>
          <a:p>
            <a:pPr algn="just"/>
            <a:r>
              <a:rPr lang="zh-TW" altLang="en-US" sz="1800" dirty="0">
                <a:latin typeface="Abadi" panose="020B0604020104020204" pitchFamily="34" charset="0"/>
                <a:ea typeface="標楷體" panose="03000509000000000000" pitchFamily="65" charset="-120"/>
              </a:rPr>
              <a:t>目前這個系統處理預約資訊是直接讀取本機檔案的方式，未來可以利用網路的方式來傳遞這些資訊，達到主從式架構的服務。</a:t>
            </a:r>
            <a:endParaRPr lang="en-US" altLang="zh-TW" sz="1800" dirty="0">
              <a:latin typeface="Abadi" panose="020B0604020104020204" pitchFamily="34" charset="0"/>
              <a:ea typeface="標楷體" panose="03000509000000000000" pitchFamily="65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Abadi" panose="020B0604020104020204" pitchFamily="34" charset="0"/>
                <a:ea typeface="標楷體" panose="03000509000000000000" pitchFamily="65" charset="-120"/>
              </a:rPr>
              <a:t>呈現報表</a:t>
            </a:r>
            <a:endParaRPr lang="en-US" altLang="zh-TW" sz="2200" dirty="0">
              <a:latin typeface="Abadi" panose="020B0604020104020204" pitchFamily="34" charset="0"/>
              <a:ea typeface="標楷體" panose="03000509000000000000" pitchFamily="65" charset="-120"/>
            </a:endParaRPr>
          </a:p>
          <a:p>
            <a:pPr algn="just"/>
            <a:r>
              <a:rPr lang="zh-TW" altLang="en-US" sz="1800" dirty="0">
                <a:latin typeface="Abadi" panose="020B0604020104020204" pitchFamily="34" charset="0"/>
                <a:ea typeface="標楷體" panose="03000509000000000000" pitchFamily="65" charset="-120"/>
              </a:rPr>
              <a:t>系統可依照不同時段、不同樓層，生成報表，讓管理員能掌握各個時段的使用情況</a:t>
            </a:r>
            <a:br>
              <a:rPr lang="en-US" altLang="zh-TW" sz="1800" dirty="0">
                <a:latin typeface="Abadi" panose="020B0604020104020204" pitchFamily="34" charset="0"/>
                <a:ea typeface="標楷體" panose="03000509000000000000" pitchFamily="65" charset="-120"/>
              </a:rPr>
            </a:br>
            <a:r>
              <a:rPr lang="zh-TW" altLang="en-US" sz="1800" dirty="0">
                <a:latin typeface="Abadi" panose="020B0604020104020204" pitchFamily="34" charset="0"/>
                <a:ea typeface="標楷體" panose="03000509000000000000" pitchFamily="65" charset="-120"/>
              </a:rPr>
              <a:t>，也能透過報表得知哪些時段特別多人或是哪些時段特別少人，甚至是哪些餐點項目最少人點，進而調整餐點品項。</a:t>
            </a:r>
            <a:endParaRPr lang="en-US" altLang="zh-TW" sz="1800" dirty="0">
              <a:latin typeface="Abadi" panose="020B0604020104020204" pitchFamily="34" charset="0"/>
              <a:ea typeface="標楷體" panose="03000509000000000000" pitchFamily="65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Abadi" panose="020B0604020104020204" pitchFamily="34" charset="0"/>
                <a:ea typeface="標楷體" panose="03000509000000000000" pitchFamily="65" charset="-120"/>
              </a:rPr>
              <a:t>呈現活動</a:t>
            </a:r>
            <a:endParaRPr lang="en-US" altLang="zh-TW" sz="2200" dirty="0">
              <a:latin typeface="Abadi" panose="020B0604020104020204" pitchFamily="34" charset="0"/>
              <a:ea typeface="標楷體" panose="03000509000000000000" pitchFamily="65" charset="-120"/>
            </a:endParaRPr>
          </a:p>
          <a:p>
            <a:pPr algn="just"/>
            <a:r>
              <a:rPr lang="zh-TW" altLang="en-US" sz="1800" dirty="0">
                <a:ea typeface="標楷體" panose="03000509000000000000" pitchFamily="65" charset="-120"/>
              </a:rPr>
              <a:t>使用端在使用點餐介面時可以瀏覽活動來增加銷售熱度。例如</a:t>
            </a:r>
            <a:r>
              <a:rPr lang="en-US" altLang="zh-TW" sz="1800" dirty="0">
                <a:ea typeface="標楷體" panose="03000509000000000000" pitchFamily="65" charset="-120"/>
              </a:rPr>
              <a:t>:</a:t>
            </a:r>
            <a:r>
              <a:rPr lang="zh-TW" altLang="en-US" sz="1800" dirty="0">
                <a:ea typeface="標楷體" panose="03000509000000000000" pitchFamily="65" charset="-120"/>
              </a:rPr>
              <a:t>今日促銷餐點活動、宣傳新產品、主打商品、月銷售量排行榜等等。</a:t>
            </a:r>
            <a:endParaRPr lang="en-US" altLang="zh-TW" sz="1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640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59EBBA-6CE1-5E19-FBD2-74795AA4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917243"/>
            <a:ext cx="10077557" cy="1325563"/>
          </a:xfrm>
        </p:spPr>
        <p:txBody>
          <a:bodyPr>
            <a:normAutofit/>
          </a:bodyPr>
          <a:lstStyle/>
          <a:p>
            <a:r>
              <a:rPr kumimoji="1" lang="zh-TW" altLang="en-US" i="0" dirty="0">
                <a:latin typeface="Abadi" panose="020B0604020104020204" pitchFamily="34" charset="0"/>
                <a:ea typeface="標楷體" panose="03000509000000000000" pitchFamily="65" charset="-120"/>
              </a:rPr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AA90A7-7222-207C-909D-540DDBA80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9976028" cy="37588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800" dirty="0">
                <a:latin typeface="+mj-ea"/>
                <a:ea typeface="+mj-ea"/>
              </a:rPr>
              <a:t>透過此預約系統，能有效改善目前</a:t>
            </a:r>
            <a:r>
              <a:rPr lang="en" altLang="zh-TW" sz="1800" dirty="0">
                <a:latin typeface="+mj-ea"/>
                <a:ea typeface="+mj-ea"/>
              </a:rPr>
              <a:t>K</a:t>
            </a:r>
            <a:r>
              <a:rPr lang="zh-TW" altLang="en-US" sz="1800" dirty="0">
                <a:latin typeface="+mj-ea"/>
                <a:ea typeface="+mj-ea"/>
              </a:rPr>
              <a:t>書中心常見的座位不足問題。不管是需要長時間唸書準備考試的學生，還是想找個安靜空間處理工作的上班族，都可以事先規劃好自己的時間與座位。不僅省下到現場才發現沒位置的麻煩，也大大減少了來回奔波、找地點的時間。預約者可以依照自己的需求挑選適合的時段和樓層，讓整個學習或工作的安排更有彈性、更有效率。此外，這樣的系統有助於</a:t>
            </a:r>
            <a:r>
              <a:rPr lang="en" altLang="zh-TW" sz="1800" dirty="0">
                <a:latin typeface="+mj-ea"/>
                <a:ea typeface="+mj-ea"/>
              </a:rPr>
              <a:t>K</a:t>
            </a:r>
            <a:r>
              <a:rPr lang="zh-TW" altLang="en-US" sz="1800" dirty="0">
                <a:latin typeface="+mj-ea"/>
                <a:ea typeface="+mj-ea"/>
              </a:rPr>
              <a:t>書中心的管理者掌握每日的人流與座位使用情況，便於做出場地調整或資源分配的決策。</a:t>
            </a:r>
            <a:endParaRPr lang="en-US" altLang="zh-TW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576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4A0179D-1840-E883-128E-A667CC44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6" y="1528617"/>
            <a:ext cx="1691011" cy="775855"/>
          </a:xfrm>
        </p:spPr>
        <p:txBody>
          <a:bodyPr anchor="ctr">
            <a:normAutofit/>
          </a:bodyPr>
          <a:lstStyle/>
          <a:p>
            <a:r>
              <a:rPr lang="zh-TW" altLang="en-US" i="0" dirty="0">
                <a:latin typeface="Abadi" panose="020F0502020204030204" pitchFamily="34" charset="0"/>
                <a:ea typeface="標楷體" panose="03000509000000000000" pitchFamily="65" charset="-120"/>
              </a:rPr>
              <a:t>前言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BD99C4-BADF-B7B5-F41C-1967A3E7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2521887"/>
            <a:ext cx="9292539" cy="3549045"/>
          </a:xfrm>
        </p:spPr>
        <p:txBody>
          <a:bodyPr/>
          <a:lstStyle/>
          <a:p>
            <a:pPr algn="just"/>
            <a:r>
              <a:rPr lang="zh-TW" altLang="en-US" dirty="0">
                <a:latin typeface="Abadi" panose="020F0502020204030204" pitchFamily="34" charset="0"/>
                <a:ea typeface="標楷體" panose="03000509000000000000" pitchFamily="65" charset="-120"/>
              </a:rPr>
              <a:t>現在很多人喜歡去圖書館、咖啡廳或</a:t>
            </a:r>
            <a:r>
              <a:rPr lang="en" altLang="zh-TW" dirty="0">
                <a:latin typeface="Abadi" panose="020F0502020204030204" pitchFamily="34" charset="0"/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Abadi" panose="020F0502020204030204" pitchFamily="34" charset="0"/>
                <a:ea typeface="標楷體" panose="03000509000000000000" pitchFamily="65" charset="-120"/>
              </a:rPr>
              <a:t>書中心唸書、辦公，然而這些地方的座位都是以先搶先贏的方式，導致想臨時前往的人常因無座可用而徒勞奔波，進而增加尋找其他地點的時間成本，就好像走進一家已客滿或是座位不足的餐廳。</a:t>
            </a:r>
            <a:endParaRPr lang="en-US" altLang="zh-TW" dirty="0">
              <a:latin typeface="Abadi" panose="020F0502020204030204" pitchFamily="34" charset="0"/>
              <a:ea typeface="標楷體" panose="03000509000000000000" pitchFamily="65" charset="-120"/>
            </a:endParaRPr>
          </a:p>
          <a:p>
            <a:pPr algn="just"/>
            <a:r>
              <a:rPr lang="zh-TW" altLang="en-US" dirty="0">
                <a:latin typeface="Abadi" panose="020F0502020204030204" pitchFamily="34" charset="0"/>
                <a:ea typeface="標楷體" panose="03000509000000000000" pitchFamily="65" charset="-120"/>
              </a:rPr>
              <a:t>為了解決此問題，所以我們建立一套座位預約系統。透過預約機制，計畫前往者可事先保留座位，而未預約者亦能透過系統即時查詢座位使用情況，以提升空間使用效率與用戶便利性。</a:t>
            </a:r>
            <a:endParaRPr lang="en-US" altLang="zh-TW" dirty="0">
              <a:latin typeface="Abadi" panose="020F0502020204030204" pitchFamily="34" charset="0"/>
              <a:ea typeface="標楷體" panose="03000509000000000000" pitchFamily="65" charset="-120"/>
            </a:endParaRPr>
          </a:p>
          <a:p>
            <a:pPr algn="just"/>
            <a:r>
              <a:rPr kumimoji="1" lang="zh-TW" altLang="en-US" dirty="0">
                <a:latin typeface="Abadi" panose="020F0502020204030204" pitchFamily="34" charset="0"/>
                <a:ea typeface="標楷體" panose="03000509000000000000" pitchFamily="65" charset="-120"/>
              </a:rPr>
              <a:t>除了提供訂位服務以外，還有附加飲食服務，可於訂位時先選好想吃的東西，一來不怕離開後沒位置，二來也不用再花時間找吃的。</a:t>
            </a:r>
          </a:p>
        </p:txBody>
      </p:sp>
    </p:spTree>
    <p:extLst>
      <p:ext uri="{BB962C8B-B14F-4D97-AF65-F5344CB8AC3E}">
        <p14:creationId xmlns:p14="http://schemas.microsoft.com/office/powerpoint/2010/main" val="146577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C906321-9F35-3750-BD04-4799EB337837}"/>
              </a:ext>
            </a:extLst>
          </p:cNvPr>
          <p:cNvSpPr txBox="1"/>
          <p:nvPr/>
        </p:nvSpPr>
        <p:spPr>
          <a:xfrm>
            <a:off x="4357302" y="698086"/>
            <a:ext cx="347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>
                <a:latin typeface="Abadi" panose="020F0502020204030204" pitchFamily="34" charset="0"/>
                <a:ea typeface="標楷體" panose="03000509000000000000" pitchFamily="65" charset="-120"/>
              </a:rPr>
              <a:t>系統架構圖－流程</a:t>
            </a:r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0624424A-BC52-448C-17F9-679BFE17E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54829"/>
              </p:ext>
            </p:extLst>
          </p:nvPr>
        </p:nvGraphicFramePr>
        <p:xfrm>
          <a:off x="1219595" y="1464619"/>
          <a:ext cx="9752808" cy="4695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53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387374F-F6AC-498C-A0BC-3B6AE9F7D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C81C873-AF29-5645-D276-FFC6362D972B}"/>
              </a:ext>
            </a:extLst>
          </p:cNvPr>
          <p:cNvSpPr txBox="1"/>
          <p:nvPr/>
        </p:nvSpPr>
        <p:spPr>
          <a:xfrm>
            <a:off x="3425825" y="254806"/>
            <a:ext cx="53403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Form1</a:t>
            </a:r>
            <a:endParaRPr lang="en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Login.cs </a:t>
            </a:r>
            <a:r>
              <a:rPr lang="en" altLang="zh-TW" sz="2000" dirty="0"/>
              <a:t>: </a:t>
            </a:r>
            <a:r>
              <a:rPr lang="zh-TW" altLang="en-US" sz="2000" dirty="0">
                <a:latin typeface="Abadi" panose="020B0604020104020204" pitchFamily="34" charset="0"/>
                <a:ea typeface="標楷體" panose="03000509000000000000" pitchFamily="65" charset="-120"/>
              </a:rPr>
              <a:t>登入介面 </a:t>
            </a:r>
            <a:endParaRPr lang="en-US" altLang="zh-TW" sz="2000" dirty="0">
              <a:latin typeface="Abadi" panose="020B0604020104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87C0A58-7900-F2A3-8A3C-34F64C09F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96" y="1217498"/>
            <a:ext cx="8173208" cy="4939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66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5D1FBB-6FA5-3BF6-D160-7516FBB9B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5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554A72DC-6122-426C-9473-FE48DFBD1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41935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FC2789D7-C243-446F-8C4A-3C3B673CF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7BFC7F62-86A1-4E98-B4C1-E6E050894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8F4903DE-F756-4685-AA3E-D6F6DFCD6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ACAA5D31-8D54-4B6B-B297-478B664437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A4C6C8D7-9B82-4E2C-A29A-D739C1EB2B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F47E503-8030-4E7E-8460-A711BE5672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2B66B3-B136-2A5C-1C47-06C31B7454F9}"/>
              </a:ext>
            </a:extLst>
          </p:cNvPr>
          <p:cNvSpPr txBox="1"/>
          <p:nvPr/>
        </p:nvSpPr>
        <p:spPr>
          <a:xfrm>
            <a:off x="4038358" y="258063"/>
            <a:ext cx="4115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Form2</a:t>
            </a:r>
            <a:br>
              <a:rPr lang="en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Map.cs : </a:t>
            </a:r>
            <a:r>
              <a:rPr lang="zh-TW" altLang="en-US" sz="2000" dirty="0">
                <a:latin typeface="Abadi" panose="020B0604020104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店家座標地圖</a:t>
            </a:r>
            <a:endParaRPr kumimoji="1" lang="zh-TW" altLang="en-US" sz="2000" dirty="0">
              <a:latin typeface="Abadi" panose="020B0604020104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A5C0F4B-B9F1-5EB0-AB3A-E88F69719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66" y="1035003"/>
            <a:ext cx="904186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1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2905F6-5CCF-6B27-D3EA-2998D90D3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4EB9DB9-846E-C879-ED27-8B33F5BE7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CF1E20D-26E3-EB0D-EF3E-71A0A303190B}"/>
              </a:ext>
            </a:extLst>
          </p:cNvPr>
          <p:cNvSpPr txBox="1"/>
          <p:nvPr/>
        </p:nvSpPr>
        <p:spPr>
          <a:xfrm>
            <a:off x="4121150" y="305272"/>
            <a:ext cx="394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Form3</a:t>
            </a:r>
          </a:p>
          <a:p>
            <a:pPr algn="ctr"/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FirstF.cs </a:t>
            </a:r>
            <a:r>
              <a:rPr lang="en" altLang="zh-TW" sz="2000" dirty="0"/>
              <a:t>: </a:t>
            </a:r>
            <a:r>
              <a:rPr lang="zh-TW" altLang="en-US" sz="2000" dirty="0">
                <a:latin typeface="Abadi" panose="020B0604020104020204" pitchFamily="34" charset="0"/>
                <a:ea typeface="標楷體" panose="03000509000000000000" pitchFamily="65" charset="-120"/>
              </a:rPr>
              <a:t>一樓選位介面 </a:t>
            </a:r>
            <a:endParaRPr lang="en-US" altLang="zh-TW" sz="2000" dirty="0">
              <a:latin typeface="Abadi" panose="020B0604020104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497D85-C2D6-C6CE-718A-565459ABF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00" y="1318430"/>
            <a:ext cx="8251200" cy="493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707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764B5A-39B0-1EB5-47CF-0675E06D2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B71A0A8-0138-BE2D-345F-A8315B48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188452-3335-DE64-A0B2-3A2C606CA5DB}"/>
              </a:ext>
            </a:extLst>
          </p:cNvPr>
          <p:cNvSpPr txBox="1"/>
          <p:nvPr/>
        </p:nvSpPr>
        <p:spPr>
          <a:xfrm>
            <a:off x="3771899" y="185230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Form4</a:t>
            </a:r>
          </a:p>
          <a:p>
            <a:pPr algn="ctr"/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SecondF.cs </a:t>
            </a:r>
            <a:r>
              <a:rPr lang="en" altLang="zh-TW" sz="2000" dirty="0"/>
              <a:t>: </a:t>
            </a:r>
            <a:r>
              <a:rPr lang="zh-TW" altLang="en-US" sz="2000" dirty="0">
                <a:latin typeface="Abadi" panose="020B0604020104020204" pitchFamily="34" charset="0"/>
                <a:ea typeface="標楷體" panose="03000509000000000000" pitchFamily="65" charset="-120"/>
              </a:rPr>
              <a:t>二樓選位介面</a:t>
            </a:r>
            <a:endParaRPr lang="en-US" altLang="zh-TW" sz="2000" dirty="0">
              <a:latin typeface="Abadi" panose="020B0604020104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8D21E7-4712-6724-E5FD-46DFB83BF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72" y="1237070"/>
            <a:ext cx="8265454" cy="493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687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BA1566-7EA4-0140-DF57-A1B246F5F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FA6D5B-47A2-AE51-44B9-764BDDFB3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4E0FB4-496E-A66B-FBFB-57C9D1350A5A}"/>
              </a:ext>
            </a:extLst>
          </p:cNvPr>
          <p:cNvSpPr txBox="1"/>
          <p:nvPr/>
        </p:nvSpPr>
        <p:spPr>
          <a:xfrm>
            <a:off x="4317999" y="218932"/>
            <a:ext cx="355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Form5</a:t>
            </a:r>
          </a:p>
          <a:p>
            <a:pPr algn="ctr"/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Menu.cs </a:t>
            </a:r>
            <a:r>
              <a:rPr lang="en" altLang="zh-TW" sz="2000" dirty="0"/>
              <a:t>: </a:t>
            </a:r>
            <a:r>
              <a:rPr lang="zh-TW" altLang="en-US" sz="2000" dirty="0">
                <a:latin typeface="Abadi" panose="020B0604020104020204" pitchFamily="34" charset="0"/>
                <a:ea typeface="標楷體" panose="03000509000000000000" pitchFamily="65" charset="-120"/>
              </a:rPr>
              <a:t>點餐介面 </a:t>
            </a:r>
            <a:endParaRPr lang="en-US" altLang="zh-TW" sz="2000" dirty="0">
              <a:latin typeface="Abadi" panose="020B0604020104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4D741C3-BBF9-7DE7-D953-8CD8424D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99" y="1348197"/>
            <a:ext cx="8232000" cy="493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534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F40C42-FE64-543D-0331-2AE4F820A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B13BDAE-8326-8941-BF67-46FF89B7D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699AFE4-719D-A443-9C01-244B94DA3E3C}"/>
              </a:ext>
            </a:extLst>
          </p:cNvPr>
          <p:cNvSpPr txBox="1"/>
          <p:nvPr/>
        </p:nvSpPr>
        <p:spPr>
          <a:xfrm>
            <a:off x="3841627" y="170441"/>
            <a:ext cx="450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Form6</a:t>
            </a:r>
          </a:p>
          <a:p>
            <a:pPr algn="ctr"/>
            <a:r>
              <a:rPr lang="en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Reserved.cs : </a:t>
            </a:r>
            <a:r>
              <a:rPr lang="zh-TW" altLang="en-US" sz="2000" dirty="0">
                <a:latin typeface="Abadi" panose="020B0604020104020204" pitchFamily="34" charset="0"/>
                <a:ea typeface="標楷體" panose="03000509000000000000" pitchFamily="65" charset="-120"/>
              </a:rPr>
              <a:t>預約檢視介面</a:t>
            </a:r>
            <a:endParaRPr kumimoji="1" lang="zh-TW" altLang="en-US" sz="2000" dirty="0">
              <a:latin typeface="Abadi" panose="020B0604020104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72BAB08-A590-C3C2-A1E1-882167C8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98" y="1048768"/>
            <a:ext cx="8741600" cy="493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641964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554</Words>
  <Application>Microsoft Macintosh PowerPoint</Application>
  <PresentationFormat>寬螢幕</PresentationFormat>
  <Paragraphs>40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標楷體</vt:lpstr>
      <vt:lpstr>Kaiti TC</vt:lpstr>
      <vt:lpstr>Abadi</vt:lpstr>
      <vt:lpstr>Aptos</vt:lpstr>
      <vt:lpstr>Arial</vt:lpstr>
      <vt:lpstr>Avenir Next LT Pro Light</vt:lpstr>
      <vt:lpstr>Times New Roman</vt:lpstr>
      <vt:lpstr>RocaVTI</vt:lpstr>
      <vt:lpstr>小歇一刻  K書中心預約系統</vt:lpstr>
      <vt:lpstr>前言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未來改善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舒婷 胡</dc:creator>
  <cp:lastModifiedBy>舒婷 胡</cp:lastModifiedBy>
  <cp:revision>37</cp:revision>
  <dcterms:created xsi:type="dcterms:W3CDTF">2025-05-21T12:24:35Z</dcterms:created>
  <dcterms:modified xsi:type="dcterms:W3CDTF">2025-05-31T07:04:40Z</dcterms:modified>
</cp:coreProperties>
</file>