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2" r:id="rId4"/>
    <p:sldId id="273" r:id="rId5"/>
    <p:sldId id="277" r:id="rId6"/>
    <p:sldId id="275" r:id="rId7"/>
    <p:sldId id="279" r:id="rId8"/>
    <p:sldId id="280" r:id="rId9"/>
    <p:sldId id="278" r:id="rId10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7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FEC0C-E2B1-470E-8CE4-DA04891FD3F4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1E5D2-852A-4A00-B14D-EB26386D2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7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E5D2-852A-4A00-B14D-EB26386D2C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7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E5D2-852A-4A00-B14D-EB26386D2C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8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E5D2-852A-4A00-B14D-EB26386D2C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9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0630" y="1412776"/>
            <a:ext cx="10361851" cy="1470025"/>
          </a:xfrm>
        </p:spPr>
        <p:txBody>
          <a:bodyPr>
            <a:normAutofit/>
          </a:bodyPr>
          <a:lstStyle/>
          <a:p>
            <a:r>
              <a:rPr lang="zh-CN" altLang="zh-CN" sz="3600" b="1" dirty="0">
                <a:solidFill>
                  <a:schemeClr val="bg1"/>
                </a:solidFill>
              </a:rPr>
              <a:t>摇一摇，花开</a:t>
            </a:r>
            <a:r>
              <a:rPr lang="zh-CN" altLang="zh-CN" sz="3600" b="1" dirty="0" smtClean="0">
                <a:solidFill>
                  <a:schemeClr val="bg1"/>
                </a:solidFill>
              </a:rPr>
              <a:t>盛宴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+mj-ea"/>
              </a:rPr>
              <a:t>H5</a:t>
            </a:r>
            <a:r>
              <a:rPr lang="en-US" altLang="zh-CN" sz="3600" b="1" dirty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zh-CN" sz="3600" b="1" dirty="0">
                <a:solidFill>
                  <a:schemeClr val="bg1"/>
                </a:solidFill>
                <a:latin typeface="+mj-ea"/>
              </a:rPr>
            </a:br>
            <a:r>
              <a:rPr lang="zh-CN" altLang="en-US" sz="3600" b="1" dirty="0">
                <a:solidFill>
                  <a:schemeClr val="bg1"/>
                </a:solidFill>
                <a:latin typeface="+mj-ea"/>
              </a:rPr>
              <a:t>页面方案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5085184"/>
            <a:ext cx="8533289" cy="553616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—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智慧图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09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58" y="980728"/>
            <a:ext cx="11318335" cy="587727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活动创建：由</a:t>
            </a:r>
            <a:r>
              <a:rPr lang="zh-CN" altLang="en-US" sz="2400" dirty="0">
                <a:latin typeface="+mn-ea"/>
              </a:rPr>
              <a:t>营销互动平台和</a:t>
            </a:r>
            <a:r>
              <a:rPr lang="zh-CN" altLang="en-US" sz="2400" dirty="0" smtClean="0">
                <a:latin typeface="+mn-ea"/>
              </a:rPr>
              <a:t>游戏管理平台共同创建活动，采用</a:t>
            </a:r>
            <a:r>
              <a:rPr lang="en-US" altLang="zh-CN" sz="2400" dirty="0" smtClean="0">
                <a:latin typeface="+mn-ea"/>
              </a:rPr>
              <a:t>Ticket</a:t>
            </a:r>
            <a:r>
              <a:rPr lang="zh-CN" altLang="en-US" sz="2400" dirty="0" smtClean="0">
                <a:latin typeface="+mn-ea"/>
              </a:rPr>
              <a:t>抽奖方式；</a:t>
            </a:r>
            <a:endParaRPr lang="en-US" altLang="zh-CN" sz="2400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/>
              <a:t>活动周期：游戏管理平台和营销平台分别设置</a:t>
            </a:r>
            <a:r>
              <a:rPr lang="zh-CN" altLang="en-US" sz="2400" dirty="0" smtClean="0"/>
              <a:t>；</a:t>
            </a:r>
            <a:endParaRPr lang="en-US" altLang="zh-CN" sz="2400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活动入口：活动链接绑定商场</a:t>
            </a:r>
            <a:r>
              <a:rPr lang="en-US" altLang="zh-CN" sz="2400" dirty="0" smtClean="0">
                <a:latin typeface="+mn-ea"/>
              </a:rPr>
              <a:t>ABCD</a:t>
            </a:r>
            <a:r>
              <a:rPr lang="zh-CN" altLang="en-US" sz="2400" dirty="0" smtClean="0">
                <a:latin typeface="+mn-ea"/>
              </a:rPr>
              <a:t>四座区域内，每个区域的</a:t>
            </a:r>
            <a:r>
              <a:rPr lang="en-US" altLang="zh-CN" sz="2400" dirty="0" smtClean="0">
                <a:latin typeface="+mn-ea"/>
              </a:rPr>
              <a:t>Beacon</a:t>
            </a:r>
            <a:r>
              <a:rPr lang="zh-CN" altLang="en-US" sz="2400" dirty="0" smtClean="0">
                <a:latin typeface="+mn-ea"/>
              </a:rPr>
              <a:t>是不同的组别，针对不同区域分别为</a:t>
            </a:r>
            <a:r>
              <a:rPr lang="en-US" altLang="zh-CN" sz="2400" dirty="0" smtClean="0">
                <a:latin typeface="+mn-ea"/>
              </a:rPr>
              <a:t>ABCD</a:t>
            </a:r>
            <a:r>
              <a:rPr lang="zh-CN" altLang="en-US" sz="2400" dirty="0" smtClean="0">
                <a:latin typeface="+mn-ea"/>
              </a:rPr>
              <a:t>组；</a:t>
            </a:r>
            <a:endParaRPr lang="en-US" altLang="zh-CN" sz="2400" dirty="0" smtClean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CN" altLang="en-US" sz="2400" dirty="0"/>
              <a:t>在</a:t>
            </a:r>
            <a:r>
              <a:rPr lang="zh-CN" altLang="en-US" sz="2400" dirty="0" smtClean="0"/>
              <a:t>各个区域，</a:t>
            </a:r>
            <a:r>
              <a:rPr lang="zh-CN" altLang="zh-CN" sz="2400" dirty="0" smtClean="0"/>
              <a:t>打开</a:t>
            </a:r>
            <a:r>
              <a:rPr lang="zh-CN" altLang="zh-CN" sz="2400" dirty="0"/>
              <a:t>蓝牙，点击微信摇一摇，进入“摇一摇，花开盛宴”游戏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此时调用</a:t>
            </a:r>
            <a:r>
              <a:rPr lang="en-US" altLang="zh-CN" sz="2400" dirty="0" smtClean="0"/>
              <a:t>Beacon</a:t>
            </a:r>
            <a:r>
              <a:rPr lang="zh-CN" altLang="en-US" sz="2400" dirty="0" smtClean="0"/>
              <a:t>组别接口（智慧图提供），调用成功后，花瓣由蒙灰渐变彩色，伴动画和音效；</a:t>
            </a:r>
            <a:endParaRPr lang="en-US" altLang="zh-CN" sz="2400" dirty="0" smtClean="0"/>
          </a:p>
          <a:p>
            <a:pPr lvl="0">
              <a:buFont typeface="+mj-lt"/>
              <a:buAutoNum type="arabicPeriod"/>
            </a:pPr>
            <a:r>
              <a:rPr lang="zh-CN" altLang="zh-CN" sz="2400" dirty="0" smtClean="0"/>
              <a:t>顾客</a:t>
            </a:r>
            <a:r>
              <a:rPr lang="zh-CN" altLang="zh-CN" sz="2400" dirty="0"/>
              <a:t>任意集齐两种不同颜色花瓣即为“花开”，可领取礼券（提示：您已成功使花儿绽放，点击领取属于您的奖品。</a:t>
            </a:r>
            <a:r>
              <a:rPr lang="en-US" altLang="zh-CN" sz="2400" dirty="0"/>
              <a:t>Ps</a:t>
            </a:r>
            <a:r>
              <a:rPr lang="zh-CN" altLang="zh-CN" sz="2400" dirty="0"/>
              <a:t>，再集齐两朵花瓣还能召唤花神呢</a:t>
            </a:r>
            <a:r>
              <a:rPr lang="en-US" altLang="zh-CN" sz="2400" dirty="0"/>
              <a:t>~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 lvl="0">
              <a:buFont typeface="+mj-lt"/>
              <a:buAutoNum type="arabicPeriod"/>
            </a:pPr>
            <a:r>
              <a:rPr lang="zh-CN" altLang="zh-CN" sz="2400" dirty="0" smtClean="0"/>
              <a:t>若</a:t>
            </a:r>
            <a:r>
              <a:rPr lang="zh-CN" altLang="zh-CN" sz="2400" dirty="0"/>
              <a:t>顾客集齐四种颜色花瓣，则增加一次领奖机会。（提示：您已成功召唤花神，点击领取属于您的奖品。</a:t>
            </a:r>
            <a:r>
              <a:rPr lang="zh-CN" altLang="zh-CN" sz="2400" dirty="0" smtClean="0"/>
              <a:t>）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0">
              <a:buFont typeface="+mj-lt"/>
              <a:buAutoNum type="arabicPeriod"/>
            </a:pPr>
            <a:r>
              <a:rPr lang="zh-CN" altLang="en-US" sz="2400" dirty="0"/>
              <a:t>每</a:t>
            </a:r>
            <a:r>
              <a:rPr lang="zh-CN" altLang="en-US" sz="2400" dirty="0" smtClean="0"/>
              <a:t>位顾客只能有两次领奖机会；</a:t>
            </a:r>
            <a:endParaRPr lang="en-US" altLang="zh-CN" sz="2400" dirty="0" smtClean="0"/>
          </a:p>
          <a:p>
            <a:pPr lvl="0">
              <a:buFont typeface="+mj-lt"/>
              <a:buAutoNum type="arabicPeriod"/>
            </a:pPr>
            <a:r>
              <a:rPr lang="zh-CN" altLang="en-US" sz="2400" dirty="0"/>
              <a:t>点亮</a:t>
            </a:r>
            <a:r>
              <a:rPr lang="zh-CN" altLang="en-US" sz="2400" dirty="0" smtClean="0"/>
              <a:t>花瓣不分先后顺序，抽奖只根据花瓣集齐数量做判断。</a:t>
            </a:r>
            <a:endParaRPr lang="zh-CN" altLang="zh-CN" sz="2400" dirty="0"/>
          </a:p>
          <a:p>
            <a:pPr>
              <a:buFont typeface="+mj-lt"/>
              <a:buAutoNum type="arabicPeriod"/>
            </a:pPr>
            <a:endParaRPr lang="en-US" altLang="zh-CN" sz="2400" dirty="0" smtClean="0"/>
          </a:p>
          <a:p>
            <a:pPr>
              <a:buFont typeface="+mj-lt"/>
              <a:buAutoNum type="arabicPeriod"/>
            </a:pPr>
            <a:endParaRPr lang="en-US" altLang="zh-CN" sz="2400" dirty="0" smtClean="0"/>
          </a:p>
          <a:p>
            <a:pPr>
              <a:buFont typeface="+mj-lt"/>
              <a:buAutoNum type="arabicPeriod"/>
            </a:pPr>
            <a:endParaRPr lang="en-US" altLang="zh-CN" sz="2400" dirty="0">
              <a:latin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0550" y="188640"/>
            <a:ext cx="3312368" cy="56197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b="1" dirty="0"/>
              <a:t>游戏</a:t>
            </a:r>
            <a:r>
              <a:rPr lang="zh-CN" altLang="en-US" sz="3600" b="1" dirty="0" smtClean="0"/>
              <a:t>流程概述</a:t>
            </a:r>
          </a:p>
        </p:txBody>
      </p:sp>
    </p:spTree>
    <p:extLst>
      <p:ext uri="{BB962C8B-B14F-4D97-AF65-F5344CB8AC3E}">
        <p14:creationId xmlns:p14="http://schemas.microsoft.com/office/powerpoint/2010/main" val="24717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70942" y="188640"/>
            <a:ext cx="258390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首页元素说明</a:t>
            </a:r>
            <a:endParaRPr lang="zh-CN" altLang="en-US" b="1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367014" y="903115"/>
            <a:ext cx="5832648" cy="575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000" b="1" dirty="0" smtClean="0">
                <a:latin typeface="+mn-ea"/>
                <a:ea typeface="+mn-ea"/>
              </a:rPr>
              <a:t>活动标题：</a:t>
            </a:r>
            <a:r>
              <a:rPr lang="zh-CN" altLang="en-US" sz="2000" dirty="0" smtClean="0">
                <a:latin typeface="+mn-ea"/>
                <a:ea typeface="+mn-ea"/>
              </a:rPr>
              <a:t>摇一摇 花开盛宴；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000" b="1" dirty="0" smtClean="0">
                <a:latin typeface="+mn-ea"/>
                <a:ea typeface="+mn-ea"/>
              </a:rPr>
              <a:t>公司</a:t>
            </a:r>
            <a:r>
              <a:rPr lang="en-US" altLang="zh-CN" sz="2000" b="1" dirty="0" smtClean="0">
                <a:latin typeface="+mn-ea"/>
                <a:ea typeface="+mn-ea"/>
              </a:rPr>
              <a:t>logo</a:t>
            </a:r>
            <a:r>
              <a:rPr lang="zh-CN" altLang="en-US" sz="2000" b="1" dirty="0" smtClean="0">
                <a:latin typeface="+mn-ea"/>
                <a:ea typeface="+mn-ea"/>
              </a:rPr>
              <a:t>：</a:t>
            </a:r>
            <a:r>
              <a:rPr lang="en-US" altLang="zh-CN" sz="2000" dirty="0" err="1" smtClean="0">
                <a:latin typeface="+mn-ea"/>
                <a:ea typeface="+mn-ea"/>
              </a:rPr>
              <a:t>Rtmap</a:t>
            </a:r>
            <a:r>
              <a:rPr lang="en-US" altLang="zh-CN" sz="2000" dirty="0" smtClean="0">
                <a:latin typeface="+mn-ea"/>
                <a:ea typeface="+mn-ea"/>
              </a:rPr>
              <a:t>|</a:t>
            </a:r>
            <a:r>
              <a:rPr lang="zh-CN" altLang="en-US" sz="2000" dirty="0" smtClean="0">
                <a:latin typeface="+mn-ea"/>
                <a:ea typeface="+mn-ea"/>
              </a:rPr>
              <a:t>智慧图；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  <a:ea typeface="+mn-ea"/>
              </a:rPr>
              <a:t>四色</a:t>
            </a:r>
            <a:r>
              <a:rPr lang="zh-CN" altLang="en-US" sz="2000" b="1" dirty="0" smtClean="0">
                <a:latin typeface="+mn-ea"/>
                <a:ea typeface="+mn-ea"/>
              </a:rPr>
              <a:t>花：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四色花初始状态为蒙灰</a:t>
            </a:r>
            <a:r>
              <a:rPr lang="zh-CN" altLang="en-US" sz="2000" dirty="0" smtClean="0">
                <a:latin typeface="+mn-ea"/>
                <a:ea typeface="+mn-ea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四个花瓣分别代表杭州大厦四座建筑，例如：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</a:rPr>
              <a:t>座粉色，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</a:rPr>
              <a:t>座淡蓝色，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</a:rPr>
              <a:t>座浅黄色，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D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</a:rPr>
              <a:t>座黄绿色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；</a:t>
            </a:r>
            <a:endParaRPr lang="en-US" altLang="zh-CN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000" b="1" dirty="0">
                <a:latin typeface="+mn-ea"/>
                <a:ea typeface="+mn-ea"/>
              </a:rPr>
              <a:t>我的</a:t>
            </a:r>
            <a:r>
              <a:rPr lang="zh-CN" altLang="en-US" sz="2000" b="1" dirty="0" smtClean="0">
                <a:latin typeface="+mn-ea"/>
                <a:ea typeface="+mn-ea"/>
              </a:rPr>
              <a:t>奖品：</a:t>
            </a:r>
            <a:r>
              <a:rPr lang="zh-CN" altLang="en-US" sz="2000" dirty="0" smtClean="0">
                <a:latin typeface="+mn-ea"/>
                <a:ea typeface="+mn-ea"/>
              </a:rPr>
              <a:t>链接奖品卡包，运营配置；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000" b="1" dirty="0" smtClean="0">
                <a:latin typeface="+mn-ea"/>
                <a:ea typeface="+mn-ea"/>
              </a:rPr>
              <a:t>活动规则：</a:t>
            </a:r>
            <a:r>
              <a:rPr lang="zh-CN" altLang="en-US" sz="2000" dirty="0" smtClean="0">
                <a:latin typeface="+mn-ea"/>
                <a:ea typeface="+mn-ea"/>
              </a:rPr>
              <a:t>点击跳转到规则页，由运营人员提供文字；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  <a:ea typeface="+mn-ea"/>
              </a:rPr>
              <a:t>本页仅供参考，具体页面设计布局请设计师自行根据元素进行设计。</a:t>
            </a: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3"/>
            <a:ext cx="3692538" cy="609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7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9727" y="1700808"/>
            <a:ext cx="8112143" cy="4176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用户在杭州大厦</a:t>
            </a:r>
            <a:r>
              <a:rPr lang="en-US" altLang="zh-CN" sz="2000" dirty="0" smtClean="0">
                <a:latin typeface="+mn-ea"/>
              </a:rPr>
              <a:t>ABCD</a:t>
            </a:r>
            <a:r>
              <a:rPr lang="zh-CN" altLang="en-US" sz="2000" dirty="0" smtClean="0">
                <a:latin typeface="+mn-ea"/>
              </a:rPr>
              <a:t>座的不同区域，可点亮指定的颜色花瓣；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如用户首先在</a:t>
            </a:r>
            <a:r>
              <a:rPr lang="en-US" altLang="zh-CN" sz="2000" dirty="0" smtClean="0">
                <a:latin typeface="+mn-ea"/>
              </a:rPr>
              <a:t>A</a:t>
            </a:r>
            <a:r>
              <a:rPr lang="zh-CN" altLang="en-US" sz="2000" dirty="0" smtClean="0">
                <a:latin typeface="+mn-ea"/>
              </a:rPr>
              <a:t>座进入游戏，通过接口能调取</a:t>
            </a:r>
            <a:r>
              <a:rPr lang="en-US" altLang="zh-CN" sz="2000" dirty="0" smtClean="0">
                <a:latin typeface="+mn-ea"/>
              </a:rPr>
              <a:t>A</a:t>
            </a:r>
            <a:r>
              <a:rPr lang="zh-CN" altLang="en-US" sz="2000" dirty="0" smtClean="0">
                <a:latin typeface="+mn-ea"/>
              </a:rPr>
              <a:t>座的</a:t>
            </a:r>
            <a:r>
              <a:rPr lang="en-US" altLang="zh-CN" sz="2000" dirty="0" smtClean="0">
                <a:latin typeface="+mn-ea"/>
              </a:rPr>
              <a:t>Beacon</a:t>
            </a:r>
            <a:r>
              <a:rPr lang="zh-CN" altLang="en-US" sz="2000" dirty="0" smtClean="0">
                <a:latin typeface="+mn-ea"/>
              </a:rPr>
              <a:t>组别；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调取成功后，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粉色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</a:rPr>
              <a:t>花瓣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解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</a:rPr>
              <a:t>封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，由蒙灰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</a:rPr>
              <a:t>变为彩色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，花瓣解封是一个渐变过程，有相应的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</a:rPr>
              <a:t>等动画及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声</a:t>
            </a:r>
            <a:r>
              <a:rPr lang="zh-CN" altLang="zh-CN" sz="2000" dirty="0" smtClean="0">
                <a:solidFill>
                  <a:srgbClr val="FF0000"/>
                </a:solidFill>
                <a:latin typeface="+mn-ea"/>
              </a:rPr>
              <a:t>效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（其他花瓣解封皆遵循此规则）；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粉色花瓣被完全点亮后，屏幕弹出提示</a:t>
            </a:r>
            <a:r>
              <a:rPr lang="zh-CN" altLang="en-US" sz="2000" dirty="0">
                <a:latin typeface="+mn-ea"/>
              </a:rPr>
              <a:t>框：您已成功收集到一枚花瓣</a:t>
            </a:r>
            <a:r>
              <a:rPr lang="zh-CN" altLang="en-US" sz="2000" dirty="0" smtClean="0">
                <a:latin typeface="+mn-ea"/>
              </a:rPr>
              <a:t>，再</a:t>
            </a:r>
            <a:r>
              <a:rPr lang="zh-CN" altLang="en-US" sz="2000" dirty="0">
                <a:latin typeface="+mn-ea"/>
              </a:rPr>
              <a:t>集一枚，花儿就开啦</a:t>
            </a:r>
            <a:r>
              <a:rPr lang="zh-CN" altLang="en-US" sz="2000" dirty="0" smtClean="0">
                <a:latin typeface="+mn-ea"/>
              </a:rPr>
              <a:t>！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在本区域内，若已点亮相应颜色花瓣，重复进入游戏，则被点亮花瓣不再做其他处理。</a:t>
            </a:r>
            <a:endParaRPr lang="en-US" altLang="zh-CN" sz="7200" dirty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提示：顾客进入大厦参与活动，进入区域的顺序是一种无序状态，文档说明按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ABCD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进入区域只是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事例展示，进行开发时需要注意。</a:t>
            </a:r>
            <a:endParaRPr lang="en-US" altLang="zh-CN" sz="28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298894" y="3789040"/>
            <a:ext cx="648072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09521" y="274638"/>
            <a:ext cx="4261549" cy="418058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点亮第一枚花瓣具体说明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179427" y="5305055"/>
            <a:ext cx="184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1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4640"/>
            <a:ext cx="3667062" cy="606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4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9063" y="1268761"/>
            <a:ext cx="6781830" cy="46805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如用户在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座通过微信摇一摇</a:t>
            </a:r>
            <a:r>
              <a:rPr lang="zh-CN" altLang="en-US" sz="2400" dirty="0">
                <a:latin typeface="+mn-ea"/>
              </a:rPr>
              <a:t>再次</a:t>
            </a:r>
            <a:r>
              <a:rPr lang="zh-CN" altLang="en-US" sz="2400" dirty="0" smtClean="0">
                <a:latin typeface="+mn-ea"/>
              </a:rPr>
              <a:t>进入游戏后，在游戏页面通过接口调取</a:t>
            </a:r>
            <a:r>
              <a:rPr lang="en-US" altLang="zh-CN" sz="2400" dirty="0" smtClean="0">
                <a:latin typeface="+mn-ea"/>
              </a:rPr>
              <a:t>B</a:t>
            </a:r>
            <a:r>
              <a:rPr lang="zh-CN" altLang="en-US" sz="2400" dirty="0" smtClean="0">
                <a:latin typeface="+mn-ea"/>
              </a:rPr>
              <a:t>座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>
                <a:latin typeface="+mn-ea"/>
              </a:rPr>
              <a:t>Beacon</a:t>
            </a:r>
            <a:r>
              <a:rPr lang="zh-CN" altLang="en-US" sz="2400" dirty="0">
                <a:latin typeface="+mn-ea"/>
              </a:rPr>
              <a:t>组别；</a:t>
            </a:r>
            <a:endParaRPr lang="en-US" altLang="zh-CN" sz="24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调取成功后，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蓝色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花瓣解封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，由蒙灰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变为彩色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，花瓣解封是一个渐变过程，有相应的</a:t>
            </a:r>
            <a:r>
              <a:rPr lang="zh-CN" altLang="zh-CN" sz="2400" dirty="0">
                <a:solidFill>
                  <a:srgbClr val="FF0000"/>
                </a:solidFill>
                <a:latin typeface="+mn-ea"/>
              </a:rPr>
              <a:t>等动画及声效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（其他花瓣解封皆遵循此规则）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；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蓝色</a:t>
            </a:r>
            <a:r>
              <a:rPr lang="zh-CN" altLang="en-US" sz="2400" dirty="0" smtClean="0">
                <a:latin typeface="+mn-ea"/>
              </a:rPr>
              <a:t>花瓣被完全点亮</a:t>
            </a:r>
            <a:r>
              <a:rPr lang="zh-CN" altLang="en-US" sz="2400" dirty="0">
                <a:latin typeface="+mn-ea"/>
              </a:rPr>
              <a:t>后，屏幕弹出提示框</a:t>
            </a:r>
            <a:r>
              <a:rPr lang="zh-CN" altLang="en-US" sz="2400" dirty="0" smtClean="0">
                <a:latin typeface="+mn-ea"/>
              </a:rPr>
              <a:t>：您</a:t>
            </a:r>
            <a:r>
              <a:rPr lang="zh-CN" altLang="en-US" sz="2400" dirty="0">
                <a:latin typeface="+mn-ea"/>
              </a:rPr>
              <a:t>已成功使花儿绽放，点击领取属于您的奖品。</a:t>
            </a:r>
            <a:r>
              <a:rPr lang="en-US" altLang="zh-CN" sz="2400" dirty="0">
                <a:latin typeface="+mn-ea"/>
              </a:rPr>
              <a:t>Ps</a:t>
            </a:r>
            <a:r>
              <a:rPr lang="zh-CN" altLang="en-US" sz="2400" dirty="0">
                <a:latin typeface="+mn-ea"/>
              </a:rPr>
              <a:t>，再集齐两朵花瓣还能召唤花神呢</a:t>
            </a:r>
            <a:r>
              <a:rPr lang="en-US" altLang="zh-CN" sz="2400" dirty="0" smtClean="0">
                <a:latin typeface="+mn-ea"/>
              </a:rPr>
              <a:t>~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两种颜色花瓣被完全点亮后，屏幕弹出的提示框下方有领奖按钮：点击领奖按钮可直接从营销平台拉取奖券；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latin typeface="+mn-ea"/>
              </a:rPr>
              <a:t>在本区域内，若已点亮相应颜色花瓣，重复进入游戏，则被点亮花瓣不再做其他处理。</a:t>
            </a:r>
            <a:endParaRPr lang="en-US" altLang="zh-CN" sz="80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18542" y="274638"/>
            <a:ext cx="4261549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/>
              <a:t>点亮</a:t>
            </a:r>
            <a:r>
              <a:rPr lang="zh-CN" altLang="en-US" sz="2400" b="1" dirty="0" smtClean="0"/>
              <a:t>第二枚花瓣具体说明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3646934" cy="603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5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0991" y="1196752"/>
            <a:ext cx="7429902" cy="4608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如用户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座</a:t>
            </a:r>
            <a:r>
              <a:rPr lang="zh-CN" altLang="en-US" sz="2000" dirty="0">
                <a:latin typeface="+mn-ea"/>
              </a:rPr>
              <a:t>通过微信摇一摇再次进入游戏后，在游戏页面通过接口调</a:t>
            </a:r>
            <a:r>
              <a:rPr lang="zh-CN" altLang="en-US" sz="2000" dirty="0" smtClean="0">
                <a:latin typeface="+mn-ea"/>
              </a:rPr>
              <a:t>取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座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Beacon</a:t>
            </a:r>
            <a:r>
              <a:rPr lang="zh-CN" altLang="en-US" sz="2000" dirty="0">
                <a:latin typeface="+mn-ea"/>
              </a:rPr>
              <a:t>组别；</a:t>
            </a:r>
            <a:endParaRPr lang="en-US" altLang="zh-CN" sz="20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调取成功后</a:t>
            </a:r>
            <a:r>
              <a:rPr lang="zh-CN" altLang="en-US" sz="2000" dirty="0" smtClean="0">
                <a:latin typeface="+mn-ea"/>
              </a:rPr>
              <a:t>，黄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色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花瓣解封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，由蒙灰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变为彩色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，花瓣解封是一个渐变过程，有相应的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等动画及声效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（其他花瓣解封皆遵循此规则）；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蓝色花瓣被完全点亮后，屏幕弹出提示</a:t>
            </a:r>
            <a:r>
              <a:rPr lang="zh-CN" altLang="en-US" sz="2000" dirty="0" smtClean="0">
                <a:latin typeface="+mn-ea"/>
              </a:rPr>
              <a:t>框：</a:t>
            </a:r>
            <a:r>
              <a:rPr lang="zh-CN" altLang="zh-CN" sz="2000" b="1" dirty="0">
                <a:latin typeface="+mn-ea"/>
              </a:rPr>
              <a:t>您已成功收集到一枚花瓣，再集一枚</a:t>
            </a:r>
            <a:r>
              <a:rPr lang="zh-CN" altLang="zh-CN" sz="2000" b="1" dirty="0" smtClean="0">
                <a:latin typeface="+mn-ea"/>
              </a:rPr>
              <a:t>，</a:t>
            </a:r>
            <a:r>
              <a:rPr lang="zh-CN" altLang="en-US" sz="2000" b="1" dirty="0" smtClean="0">
                <a:latin typeface="+mn-ea"/>
              </a:rPr>
              <a:t>就能召唤花神啦！</a:t>
            </a:r>
            <a:endParaRPr lang="en-US" altLang="zh-CN" sz="2000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在本区域内，若已点亮相应颜色花瓣，重复进入游戏，则被点亮花瓣不再做其他处理。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190550" y="236276"/>
            <a:ext cx="4261549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/>
              <a:t>点亮</a:t>
            </a:r>
            <a:r>
              <a:rPr lang="zh-CN" altLang="en-US" sz="2400" b="1" dirty="0" smtClean="0"/>
              <a:t>第三枚花瓣具体说明</a:t>
            </a:r>
            <a:endParaRPr lang="zh-CN" altLang="en-US" sz="24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2" y="836712"/>
            <a:ext cx="3650545" cy="6031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2998" y="1340768"/>
            <a:ext cx="7272807" cy="458209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如用户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zh-CN" altLang="en-US" sz="2000" dirty="0" smtClean="0">
                <a:latin typeface="+mn-ea"/>
              </a:rPr>
              <a:t>座</a:t>
            </a:r>
            <a:r>
              <a:rPr lang="zh-CN" altLang="en-US" sz="2000" dirty="0">
                <a:latin typeface="+mn-ea"/>
              </a:rPr>
              <a:t>通过微信摇一摇再次进入游戏后，在游戏页面通过接口调</a:t>
            </a:r>
            <a:r>
              <a:rPr lang="zh-CN" altLang="en-US" sz="2000" dirty="0" smtClean="0">
                <a:latin typeface="+mn-ea"/>
              </a:rPr>
              <a:t>取</a:t>
            </a:r>
            <a:r>
              <a:rPr lang="en-US" altLang="zh-CN" sz="2000" dirty="0" smtClean="0">
                <a:latin typeface="+mn-ea"/>
              </a:rPr>
              <a:t>D</a:t>
            </a:r>
            <a:r>
              <a:rPr lang="zh-CN" altLang="en-US" sz="2000" dirty="0" smtClean="0">
                <a:latin typeface="+mn-ea"/>
              </a:rPr>
              <a:t>座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Beacon</a:t>
            </a:r>
            <a:r>
              <a:rPr lang="zh-CN" altLang="en-US" sz="2000" dirty="0">
                <a:latin typeface="+mn-ea"/>
              </a:rPr>
              <a:t>组别；</a:t>
            </a:r>
            <a:endParaRPr lang="en-US" altLang="zh-CN" sz="2000" dirty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调取成功后</a:t>
            </a:r>
            <a:r>
              <a:rPr lang="zh-CN" altLang="en-US" sz="2000" dirty="0" smtClean="0">
                <a:latin typeface="+mn-ea"/>
              </a:rPr>
              <a:t>，黄绿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色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花瓣解封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，由蒙灰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变为彩色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，花瓣解封是一个渐变过程，有相应的</a:t>
            </a:r>
            <a:r>
              <a:rPr lang="zh-CN" altLang="zh-CN" sz="2000" dirty="0">
                <a:solidFill>
                  <a:srgbClr val="FF0000"/>
                </a:solidFill>
                <a:latin typeface="+mn-ea"/>
              </a:rPr>
              <a:t>等动画及声效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（其他花瓣解封皆遵循此规则）；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全部花瓣解封后，界面上会有一个发光的效果展现；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发光效果展现完毕后，屏幕弹</a:t>
            </a:r>
            <a:r>
              <a:rPr lang="zh-CN" altLang="en-US" sz="2000" dirty="0">
                <a:latin typeface="+mn-ea"/>
              </a:rPr>
              <a:t>出提示</a:t>
            </a:r>
            <a:r>
              <a:rPr lang="zh-CN" altLang="en-US" sz="2000" dirty="0" smtClean="0">
                <a:latin typeface="+mn-ea"/>
              </a:rPr>
              <a:t>框：</a:t>
            </a:r>
            <a:r>
              <a:rPr lang="zh-CN" altLang="zh-CN" sz="2000" dirty="0">
                <a:latin typeface="+mn-ea"/>
              </a:rPr>
              <a:t>您已成功召唤花神，点击</a:t>
            </a:r>
            <a:r>
              <a:rPr lang="zh-CN" altLang="zh-CN" sz="2000" dirty="0" smtClean="0">
                <a:latin typeface="+mn-ea"/>
              </a:rPr>
              <a:t>领取</a:t>
            </a:r>
            <a:r>
              <a:rPr lang="zh-CN" altLang="en-US" sz="2000" dirty="0" smtClean="0">
                <a:latin typeface="+mn-ea"/>
              </a:rPr>
              <a:t>花神赐予</a:t>
            </a:r>
            <a:r>
              <a:rPr lang="zh-CN" altLang="zh-CN" sz="2000" dirty="0" smtClean="0">
                <a:latin typeface="+mn-ea"/>
              </a:rPr>
              <a:t>您</a:t>
            </a:r>
            <a:r>
              <a:rPr lang="zh-CN" altLang="zh-CN" sz="2000" dirty="0">
                <a:latin typeface="+mn-ea"/>
              </a:rPr>
              <a:t>的奖品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+mn-ea"/>
              </a:rPr>
              <a:t>触发四种</a:t>
            </a:r>
            <a:r>
              <a:rPr lang="zh-CN" altLang="en-US" sz="2000" dirty="0">
                <a:latin typeface="+mn-ea"/>
              </a:rPr>
              <a:t>颜色花瓣后，</a:t>
            </a:r>
            <a:r>
              <a:rPr lang="zh-CN" altLang="en-US" sz="2000" dirty="0" smtClean="0">
                <a:latin typeface="+mn-ea"/>
              </a:rPr>
              <a:t>屏幕弹出的提示框下方有领奖</a:t>
            </a:r>
            <a:r>
              <a:rPr lang="zh-CN" altLang="en-US" sz="2000" dirty="0">
                <a:latin typeface="+mn-ea"/>
              </a:rPr>
              <a:t>按钮：点击领奖按钮可直接从营销平台拉取</a:t>
            </a:r>
            <a:r>
              <a:rPr lang="zh-CN" altLang="en-US" sz="2000" dirty="0" smtClean="0">
                <a:latin typeface="+mn-ea"/>
              </a:rPr>
              <a:t>奖品；</a:t>
            </a:r>
            <a:endParaRPr lang="en-US" altLang="zh-CN" sz="20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在本区域内，若已点亮相应颜色花瓣，重复进入游戏，则被点亮花瓣不再做其他处理。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190550" y="236276"/>
            <a:ext cx="554461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摇</a:t>
            </a:r>
            <a:r>
              <a:rPr lang="zh-CN" altLang="en-US" sz="2400" b="1" dirty="0"/>
              <a:t>出</a:t>
            </a:r>
            <a:r>
              <a:rPr lang="zh-CN" altLang="en-US" sz="2400" b="1" dirty="0" smtClean="0"/>
              <a:t>第四枚</a:t>
            </a:r>
            <a:r>
              <a:rPr lang="zh-CN" altLang="en-US" sz="2400" b="1" dirty="0"/>
              <a:t>花瓣具体</a:t>
            </a:r>
            <a:r>
              <a:rPr lang="zh-CN" altLang="en-US" sz="2400" b="1" dirty="0" smtClean="0"/>
              <a:t>说明</a:t>
            </a:r>
            <a:endParaRPr lang="zh-CN" altLang="en-US" sz="2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" y="836712"/>
            <a:ext cx="3622080" cy="598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0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58" y="116632"/>
            <a:ext cx="4261549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+mj-ea"/>
              </a:rPr>
              <a:t>后台管理</a:t>
            </a:r>
            <a:r>
              <a:rPr lang="en-US" altLang="zh-CN" sz="2400" b="1" dirty="0" smtClean="0">
                <a:latin typeface="+mj-ea"/>
              </a:rPr>
              <a:t>-</a:t>
            </a:r>
            <a:r>
              <a:rPr lang="zh-CN" altLang="en-US" sz="2400" b="1" dirty="0" smtClean="0">
                <a:latin typeface="+mj-ea"/>
              </a:rPr>
              <a:t>活动列表管理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7414" y="836712"/>
            <a:ext cx="3888432" cy="5832647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查询：输入关键字查询商场（不紧急）；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创建活动：点击之后打开创建活动界面；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活动列表主要元素：</a:t>
            </a:r>
            <a:endParaRPr lang="en-US" altLang="zh-CN" sz="2000" dirty="0" smtClean="0">
              <a:latin typeface="+mn-ea"/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序号：自动生成；</a:t>
            </a:r>
            <a:endParaRPr lang="en-US" altLang="zh-CN" sz="1600" dirty="0" smtClean="0">
              <a:latin typeface="+mn-ea"/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商场活动名称：读取配置；</a:t>
            </a:r>
            <a:endParaRPr lang="en-US" altLang="zh-CN" sz="1600" dirty="0" smtClean="0">
              <a:latin typeface="+mn-ea"/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活动开始时间：</a:t>
            </a:r>
            <a:r>
              <a:rPr lang="zh-CN" altLang="en-US" sz="1600" dirty="0">
                <a:latin typeface="+mn-ea"/>
              </a:rPr>
              <a:t>读取配置</a:t>
            </a:r>
            <a:r>
              <a:rPr lang="zh-CN" altLang="en-US" sz="1600" dirty="0" smtClean="0">
                <a:latin typeface="+mn-ea"/>
              </a:rPr>
              <a:t>；</a:t>
            </a:r>
            <a:endParaRPr lang="en-US" altLang="zh-CN" sz="1600" dirty="0" smtClean="0">
              <a:latin typeface="+mn-ea"/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活动结束时间：</a:t>
            </a:r>
            <a:r>
              <a:rPr lang="zh-CN" altLang="en-US" sz="1600" dirty="0">
                <a:latin typeface="+mn-ea"/>
              </a:rPr>
              <a:t>读取配置</a:t>
            </a:r>
            <a:r>
              <a:rPr lang="zh-CN" altLang="en-US" sz="1600" dirty="0" smtClean="0">
                <a:latin typeface="+mn-ea"/>
              </a:rPr>
              <a:t>；</a:t>
            </a:r>
            <a:endParaRPr lang="en-US" altLang="zh-CN" sz="1600" dirty="0" smtClean="0">
              <a:latin typeface="+mn-ea"/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游戏活动</a:t>
            </a:r>
            <a:r>
              <a:rPr lang="en-US" altLang="zh-CN" sz="1600" dirty="0" smtClean="0">
                <a:latin typeface="+mn-ea"/>
              </a:rPr>
              <a:t>ID</a:t>
            </a:r>
            <a:r>
              <a:rPr lang="zh-CN" altLang="en-US" sz="1600" dirty="0" smtClean="0">
                <a:latin typeface="+mn-ea"/>
              </a:rPr>
              <a:t>：创建活动时自动生成；</a:t>
            </a:r>
            <a:endParaRPr lang="en-US" altLang="zh-CN" sz="1600" dirty="0" smtClean="0">
              <a:latin typeface="+mn-ea"/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zh-CN" altLang="en-US" sz="1600" dirty="0">
                <a:latin typeface="+mn-ea"/>
              </a:rPr>
              <a:t>营销</a:t>
            </a:r>
            <a:r>
              <a:rPr lang="zh-CN" altLang="en-US" sz="1600" dirty="0" smtClean="0">
                <a:latin typeface="+mn-ea"/>
              </a:rPr>
              <a:t>平台活动</a:t>
            </a:r>
            <a:r>
              <a:rPr lang="en-US" altLang="zh-CN" sz="1600" dirty="0" smtClean="0">
                <a:latin typeface="+mn-ea"/>
              </a:rPr>
              <a:t>ID</a:t>
            </a:r>
            <a:r>
              <a:rPr lang="zh-CN" altLang="en-US" sz="1600" dirty="0" smtClean="0">
                <a:latin typeface="+mn-ea"/>
              </a:rPr>
              <a:t>：读取配置；</a:t>
            </a:r>
            <a:endParaRPr lang="en-US" altLang="zh-CN" sz="1600" dirty="0" smtClean="0">
              <a:latin typeface="+mn-ea"/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活动状态：启用和停用，</a:t>
            </a:r>
            <a:r>
              <a:rPr lang="zh-CN" altLang="en-US" sz="1600" dirty="0">
                <a:latin typeface="+mn-ea"/>
              </a:rPr>
              <a:t>读取配置；</a:t>
            </a:r>
            <a:endParaRPr lang="en-US" altLang="zh-CN" sz="1600" dirty="0">
              <a:latin typeface="+mn-ea"/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zh-CN" altLang="en-US" sz="1600" dirty="0" smtClean="0">
                <a:latin typeface="+mn-ea"/>
              </a:rPr>
              <a:t>操作：查看</a:t>
            </a:r>
            <a:r>
              <a:rPr lang="en-US" altLang="zh-CN" sz="1600" dirty="0" smtClean="0">
                <a:latin typeface="+mn-ea"/>
              </a:rPr>
              <a:t>(</a:t>
            </a:r>
            <a:r>
              <a:rPr lang="zh-CN" altLang="en-US" sz="1600" dirty="0" smtClean="0">
                <a:latin typeface="+mn-ea"/>
              </a:rPr>
              <a:t>活动基本配置信息</a:t>
            </a:r>
            <a:r>
              <a:rPr lang="en-US" altLang="zh-CN" sz="1600" dirty="0" smtClean="0">
                <a:latin typeface="+mn-ea"/>
              </a:rPr>
              <a:t>)</a:t>
            </a:r>
            <a:r>
              <a:rPr lang="zh-CN" altLang="en-US" sz="1600" dirty="0" smtClean="0">
                <a:latin typeface="+mn-ea"/>
              </a:rPr>
              <a:t>；编辑（对活动进行配置修改，</a:t>
            </a:r>
            <a:r>
              <a:rPr lang="zh-CN" altLang="en-US" sz="1600" dirty="0" smtClean="0">
                <a:solidFill>
                  <a:srgbClr val="FF0000"/>
                </a:solidFill>
                <a:latin typeface="+mn-ea"/>
              </a:rPr>
              <a:t>活动开启时置灰，停用时可使用</a:t>
            </a:r>
            <a:r>
              <a:rPr lang="zh-CN" altLang="en-US" sz="1600" dirty="0" smtClean="0">
                <a:latin typeface="+mn-ea"/>
              </a:rPr>
              <a:t>）；删除（删除不用活动，活动开启时置灰，停用时可使用）</a:t>
            </a:r>
            <a:r>
              <a:rPr lang="en-US" altLang="zh-CN" sz="1600" dirty="0" smtClean="0">
                <a:latin typeface="+mn-ea"/>
              </a:rPr>
              <a:t>  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7967414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88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542" y="116632"/>
            <a:ext cx="3253437" cy="51117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后台</a:t>
            </a:r>
            <a:r>
              <a:rPr lang="zh-CN" altLang="en-US" sz="2400" b="1" dirty="0" smtClean="0">
                <a:latin typeface="+mn-ea"/>
                <a:ea typeface="+mn-ea"/>
              </a:rPr>
              <a:t>管理</a:t>
            </a:r>
            <a:r>
              <a:rPr lang="en-US" altLang="zh-CN" sz="2400" b="1" dirty="0" smtClean="0">
                <a:latin typeface="+mn-ea"/>
                <a:ea typeface="+mn-ea"/>
              </a:rPr>
              <a:t>-</a:t>
            </a:r>
            <a:r>
              <a:rPr lang="zh-CN" altLang="en-US" sz="2400" b="1" dirty="0" smtClean="0">
                <a:latin typeface="+mn-ea"/>
                <a:ea typeface="+mn-ea"/>
              </a:rPr>
              <a:t>活动创建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016312" y="1052736"/>
            <a:ext cx="4479493" cy="54726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商场活动名称：商场名字；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活动周期：活动开始时间和结束时间；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商场卡包地址：运营配置；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营销平台抽奖活动</a:t>
            </a:r>
            <a:r>
              <a:rPr lang="en-US" altLang="zh-CN" sz="2400" dirty="0" smtClean="0">
                <a:latin typeface="+mn-ea"/>
              </a:rPr>
              <a:t>ID</a:t>
            </a:r>
            <a:r>
              <a:rPr lang="zh-CN" altLang="en-US" sz="2400" dirty="0" smtClean="0">
                <a:latin typeface="+mn-ea"/>
              </a:rPr>
              <a:t>：营销平台创建，运营配置；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营销平台抽奖接口：运营配置；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活动启用状态：是或否；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>
                <a:latin typeface="+mn-ea"/>
              </a:rPr>
              <a:t>保存：更改信息后保存结果。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6076950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80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16912</TotalTime>
  <Words>1233</Words>
  <Application>Microsoft Office PowerPoint</Application>
  <PresentationFormat>自定义</PresentationFormat>
  <Paragraphs>73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摇一摇，花开盛宴 H5 页面方案</vt:lpstr>
      <vt:lpstr>游戏流程概述</vt:lpstr>
      <vt:lpstr>PowerPoint 演示文稿</vt:lpstr>
      <vt:lpstr>点亮第一枚花瓣具体说明</vt:lpstr>
      <vt:lpstr>PowerPoint 演示文稿</vt:lpstr>
      <vt:lpstr>PowerPoint 演示文稿</vt:lpstr>
      <vt:lpstr>PowerPoint 演示文稿</vt:lpstr>
      <vt:lpstr>后台管理-活动列表管理</vt:lpstr>
      <vt:lpstr>后台管理-活动创建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摇一摇  猜品牌H5 页面方案</dc:title>
  <dc:creator>liujianqiang</dc:creator>
  <cp:lastModifiedBy>liujianqiang</cp:lastModifiedBy>
  <cp:revision>265</cp:revision>
  <dcterms:created xsi:type="dcterms:W3CDTF">2016-01-15T08:52:14Z</dcterms:created>
  <dcterms:modified xsi:type="dcterms:W3CDTF">2016-03-09T02:46:51Z</dcterms:modified>
</cp:coreProperties>
</file>