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6" d="100"/>
          <a:sy n="56" d="100"/>
        </p:scale>
        <p:origin x="874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8DEC7-235E-4960-9AC7-8BAC36BB0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EAE559-98D8-43C1-BB95-800718DAF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B9F44-9E96-423B-A2FE-A5AEFA6F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698-EB96-4A62-AB37-C96D12090486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5CD2E-D4E9-48CF-AC8D-647B181B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4B8EC-BC77-432D-B332-94568C8E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730A-986C-458B-9796-62B1AB3529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45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C9070-B30B-4051-AF85-A7F8C932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5D4C50-D443-49FE-8465-99573D5F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87DE8-68F8-4650-8607-5BC25AE4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698-EB96-4A62-AB37-C96D12090486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50E559-1806-4C36-90F8-FED56AEA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7CCC41-0FE5-481B-B124-CBFF41B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730A-986C-458B-9796-62B1AB3529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35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990E5-FFA1-404E-B6E0-5D2E1F358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A516F3-223A-450C-9985-E9FF3D90B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D44FE1-2AB0-4D8E-89E9-126B9920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698-EB96-4A62-AB37-C96D12090486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D3C31F-FC81-48A8-8C53-BFB70AAF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CEDA0-632C-4DFC-89D7-935D6197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730A-986C-458B-9796-62B1AB3529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87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11E75-6B71-4930-86DF-A3473BE6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49954-D789-4447-BC0A-A1795692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7AFC9-8F6F-4E8E-91BC-471CEC60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698-EB96-4A62-AB37-C96D12090486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2D3D0-1FAD-455B-9C0E-562DC841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D2B1A-1E95-4DDD-B193-6D309057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730A-986C-458B-9796-62B1AB3529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78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420CA-DC91-43B6-B49A-2EC93A42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93177-D80A-4FB1-8121-DFC1C418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D8BBC-9D0C-4AD8-B479-743CA271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698-EB96-4A62-AB37-C96D12090486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A8E93-CBC2-4B25-B88C-6FB491B6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BB95D6-03D3-4A27-B03C-C2CD8AE8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730A-986C-458B-9796-62B1AB3529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19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383B8-1DF6-4682-809B-2ED3AFEC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5935F-2744-48D0-B306-168AEFD8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15D1E0-48F2-46CE-BC01-0825AC815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BB4050-4B3C-40AD-AD86-B2416885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698-EB96-4A62-AB37-C96D12090486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2BE0F1-D231-45C1-88CD-CC1A2E76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EFEF7C-6962-4C8E-9BE9-459D02D8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730A-986C-458B-9796-62B1AB3529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55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D9E32-8A5A-44EA-8554-FDABA801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E9765-B231-493B-85DE-1B8DB06B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341D00-4C0F-4B68-90CB-3C16988F6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DDC632-AA6D-4E7B-95B6-333A026F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AEE11E-8BAE-42F0-B4A7-E0EB85F15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13D3AD-33E6-4ACB-B616-C06F309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698-EB96-4A62-AB37-C96D12090486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373866-A315-49C6-A7F7-76289E8F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A5471A-2B8B-461D-806C-E30A44CC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730A-986C-458B-9796-62B1AB3529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2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2C42B-CBC9-4315-9923-1CD88552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E79B2C-149F-42E9-B73F-CAE2382D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698-EB96-4A62-AB37-C96D12090486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B5066F-F095-46A8-BC59-F5E0F6CE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1445E8-5658-41BC-8D03-142F1521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730A-986C-458B-9796-62B1AB3529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5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296864-9AE9-48FA-B8A8-4D892879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698-EB96-4A62-AB37-C96D12090486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FFEB0A-5B6B-4FEA-BE18-6546BD9B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0CC1C4-EA25-4EFF-B559-13619FD0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730A-986C-458B-9796-62B1AB3529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66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F2785-2A6C-468C-82D3-E95B0F37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8B5200-CA63-4EAC-B029-F2785845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59771E-0044-4D48-91D2-8A879122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187AB8-85F7-42A4-A9B7-DC6CD96B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698-EB96-4A62-AB37-C96D12090486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30BBD-6277-4879-BC5E-B3B6CE3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B11D34-984B-432D-8873-0EDFD770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730A-986C-458B-9796-62B1AB3529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42953-EF35-46C5-B587-A2D026F0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93A5D4-6A77-47DF-8EBB-420473689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8FE48D-4EBE-4B03-8A78-2810CAA47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D5B8F4-6914-4E41-A4BC-1EBDF5F9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698-EB96-4A62-AB37-C96D12090486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AD77EA-B7B8-4918-A836-1598D4F4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69C683-C85B-4CAA-AA7D-7551E486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730A-986C-458B-9796-62B1AB3529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76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067C7A-2FFE-4E5B-988A-E556D555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171EB9-5483-4D50-81D4-70B4584A0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E1913-8FAA-4B42-9ADB-0FADF1C02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7B698-EB96-4A62-AB37-C96D12090486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589394-8C7F-4901-8D86-812200E19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68E72-7B7A-4D54-A316-57C5A75F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730A-986C-458B-9796-62B1AB3529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5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BCB24B3-3241-4CA2-AAFE-1D4F651B2E3B}"/>
              </a:ext>
            </a:extLst>
          </p:cNvPr>
          <p:cNvGrpSpPr/>
          <p:nvPr/>
        </p:nvGrpSpPr>
        <p:grpSpPr>
          <a:xfrm>
            <a:off x="0" y="2484092"/>
            <a:ext cx="3057525" cy="2530584"/>
            <a:chOff x="0" y="2484092"/>
            <a:chExt cx="3057525" cy="2530584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990E6924-EFFD-4907-B8ED-789A5652A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175" y="2512667"/>
              <a:ext cx="2038350" cy="2177"/>
            </a:xfrm>
            <a:prstGeom prst="line">
              <a:avLst/>
            </a:prstGeom>
            <a:ln w="9271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456EE35D-9D41-422D-B2FF-A3409059C9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00" y="2484092"/>
              <a:ext cx="0" cy="2530584"/>
            </a:xfrm>
            <a:prstGeom prst="line">
              <a:avLst/>
            </a:prstGeom>
            <a:ln w="9271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E1096E7E-7413-4EC7-8D7B-CD41A068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008615"/>
              <a:ext cx="2613140" cy="544"/>
            </a:xfrm>
            <a:prstGeom prst="line">
              <a:avLst/>
            </a:prstGeom>
            <a:ln w="9271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C55EE524-263A-49D2-BCD7-32CCCD4419A3}"/>
              </a:ext>
            </a:extLst>
          </p:cNvPr>
          <p:cNvGrpSpPr/>
          <p:nvPr/>
        </p:nvGrpSpPr>
        <p:grpSpPr>
          <a:xfrm>
            <a:off x="0" y="3182355"/>
            <a:ext cx="3043877" cy="2540891"/>
            <a:chOff x="0" y="3182355"/>
            <a:chExt cx="3043877" cy="2540891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B3BB19DE-A532-4650-A91C-06C01DEE0F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319" y="3214542"/>
              <a:ext cx="1490558" cy="4354"/>
            </a:xfrm>
            <a:prstGeom prst="line">
              <a:avLst/>
            </a:prstGeom>
            <a:ln w="9271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C49BBE3C-7C02-4EF4-B0D9-80DFC78EE733}"/>
                </a:ext>
              </a:extLst>
            </p:cNvPr>
            <p:cNvCxnSpPr>
              <a:cxnSpLocks/>
            </p:cNvCxnSpPr>
            <p:nvPr/>
          </p:nvCxnSpPr>
          <p:spPr>
            <a:xfrm>
              <a:off x="1599760" y="3182355"/>
              <a:ext cx="0" cy="2530584"/>
            </a:xfrm>
            <a:prstGeom prst="line">
              <a:avLst/>
            </a:prstGeom>
            <a:ln w="9271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8BEEF925-C2FD-4584-826C-27C8894E1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5721777"/>
              <a:ext cx="2613140" cy="1469"/>
            </a:xfrm>
            <a:prstGeom prst="line">
              <a:avLst/>
            </a:prstGeom>
            <a:ln w="9271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6CBA3B75-CED2-494C-A314-4F24D66D332F}"/>
              </a:ext>
            </a:extLst>
          </p:cNvPr>
          <p:cNvGrpSpPr/>
          <p:nvPr/>
        </p:nvGrpSpPr>
        <p:grpSpPr>
          <a:xfrm>
            <a:off x="4773453" y="4659874"/>
            <a:ext cx="3888062" cy="1481456"/>
            <a:chOff x="4773453" y="4659874"/>
            <a:chExt cx="3888062" cy="1481456"/>
          </a:xfrm>
        </p:grpSpPr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0767FB1-4702-4B59-B419-153A0D84F22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5378186"/>
              <a:ext cx="1803515" cy="0"/>
            </a:xfrm>
            <a:prstGeom prst="line">
              <a:avLst/>
            </a:prstGeom>
            <a:ln w="9271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6717FEF3-57CF-4B6C-BD0B-0376EF4E0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453" y="4659874"/>
              <a:ext cx="2176461" cy="1481456"/>
            </a:xfrm>
            <a:prstGeom prst="rect">
              <a:avLst/>
            </a:prstGeom>
          </p:spPr>
        </p:pic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9ABEDD60-E88C-4F34-8BCC-418DA54BE255}"/>
              </a:ext>
            </a:extLst>
          </p:cNvPr>
          <p:cNvGrpSpPr/>
          <p:nvPr/>
        </p:nvGrpSpPr>
        <p:grpSpPr>
          <a:xfrm>
            <a:off x="2613140" y="2081519"/>
            <a:ext cx="6048375" cy="2578355"/>
            <a:chOff x="2613140" y="2081519"/>
            <a:chExt cx="6048375" cy="2578355"/>
          </a:xfrm>
        </p:grpSpPr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D9179C9E-9E4B-4ABB-85EC-F5B72C570C20}"/>
                </a:ext>
              </a:extLst>
            </p:cNvPr>
            <p:cNvCxnSpPr>
              <a:cxnSpLocks/>
            </p:cNvCxnSpPr>
            <p:nvPr/>
          </p:nvCxnSpPr>
          <p:spPr>
            <a:xfrm>
              <a:off x="5036510" y="2853338"/>
              <a:ext cx="3625005" cy="1806536"/>
            </a:xfrm>
            <a:prstGeom prst="bentConnector3">
              <a:avLst/>
            </a:prstGeom>
            <a:ln w="9271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D0063DAC-460C-48F7-ADBE-F05A489F6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140" y="2081519"/>
              <a:ext cx="2578832" cy="1560711"/>
            </a:xfrm>
            <a:prstGeom prst="rect">
              <a:avLst/>
            </a:prstGeom>
          </p:spPr>
        </p:pic>
      </p:grpSp>
      <p:pic>
        <p:nvPicPr>
          <p:cNvPr id="96" name="Grafik 95">
            <a:extLst>
              <a:ext uri="{FF2B5EF4-FFF2-40B4-BE49-F238E27FC236}">
                <a16:creationId xmlns:a16="http://schemas.microsoft.com/office/drawing/2014/main" id="{88D029E8-4F21-4CAE-B5B0-4795B5167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33" y="4649651"/>
            <a:ext cx="2267909" cy="1457070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91F1CC84-D973-4FB0-9E3E-DDB448081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15" y="4278355"/>
            <a:ext cx="2267909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Jason Kucher</dc:creator>
  <cp:lastModifiedBy>Jason Kucher</cp:lastModifiedBy>
  <cp:revision>4</cp:revision>
  <dcterms:created xsi:type="dcterms:W3CDTF">2024-02-05T13:32:05Z</dcterms:created>
  <dcterms:modified xsi:type="dcterms:W3CDTF">2024-02-05T19:01:27Z</dcterms:modified>
</cp:coreProperties>
</file>