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2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9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8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59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2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6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1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03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7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3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25545F-534A-4CF8-8AC4-646F0E0A697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FB75-8ED9-4713-B93D-0F50CBB2A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0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32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  <p:sldLayoutId id="2147484031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565" y="503682"/>
            <a:ext cx="7055380" cy="706214"/>
          </a:xfrm>
        </p:spPr>
        <p:txBody>
          <a:bodyPr/>
          <a:lstStyle/>
          <a:p>
            <a:pPr algn="ctr"/>
            <a:r>
              <a:rPr lang="en-US" altLang="zh-CN" sz="2800" b="1" dirty="0" err="1"/>
              <a:t>Realtime</a:t>
            </a:r>
            <a:r>
              <a:rPr lang="en-US" altLang="zh-CN" sz="2800" b="1" dirty="0"/>
              <a:t> 2D Printer 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52914" y="2915337"/>
            <a:ext cx="397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Print out invisible message in the case of emergency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Offer assist in the creation of complex UV paintings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the future applications the printer can achieve more purposes by replacing UV pen with other tools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17CE3E-335D-404D-93F8-D9E7B3BF4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1" y="600533"/>
            <a:ext cx="3283825" cy="202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1F20D4-8986-4AB2-A984-8FA1A5C0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533"/>
            <a:ext cx="2024109" cy="202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18A6D8-985B-4329-B51B-F12A0B04C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938" y="2624642"/>
            <a:ext cx="5661191" cy="3768569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041C888C-A909-481E-B2A5-648408EB90CA}"/>
              </a:ext>
            </a:extLst>
          </p:cNvPr>
          <p:cNvSpPr txBox="1"/>
          <p:nvPr/>
        </p:nvSpPr>
        <p:spPr>
          <a:xfrm>
            <a:off x="2319208" y="1430122"/>
            <a:ext cx="323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 Zhang</a:t>
            </a:r>
          </a:p>
          <a:p>
            <a:pPr algn="ctr"/>
            <a:r>
              <a:rPr lang="en-US" altLang="zh-CN" dirty="0" err="1"/>
              <a:t>Honghao</a:t>
            </a:r>
            <a:r>
              <a:rPr lang="en-US" altLang="zh-CN" dirty="0"/>
              <a:t> Wang</a:t>
            </a:r>
          </a:p>
          <a:p>
            <a:pPr algn="ctr"/>
            <a:r>
              <a:rPr lang="en-US" altLang="zh-CN" dirty="0" err="1"/>
              <a:t>Huanyu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7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45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离子</vt:lpstr>
      <vt:lpstr>Realtime 2D Printer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环宇 张</dc:creator>
  <cp:lastModifiedBy>环宇 张</cp:lastModifiedBy>
  <cp:revision>47</cp:revision>
  <dcterms:created xsi:type="dcterms:W3CDTF">2019-01-28T20:31:50Z</dcterms:created>
  <dcterms:modified xsi:type="dcterms:W3CDTF">2019-01-29T21:40:35Z</dcterms:modified>
</cp:coreProperties>
</file>