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90" r:id="rId5"/>
    <p:sldId id="286" r:id="rId6"/>
    <p:sldId id="319" r:id="rId7"/>
    <p:sldId id="289" r:id="rId8"/>
    <p:sldId id="321" r:id="rId9"/>
    <p:sldId id="322" r:id="rId10"/>
    <p:sldId id="323" r:id="rId11"/>
    <p:sldId id="320" r:id="rId12"/>
    <p:sldId id="315" r:id="rId13"/>
    <p:sldId id="296" r:id="rId14"/>
    <p:sldId id="297" r:id="rId15"/>
    <p:sldId id="317" r:id="rId16"/>
    <p:sldId id="295" r:id="rId17"/>
    <p:sldId id="307" r:id="rId18"/>
    <p:sldId id="293" r:id="rId19"/>
    <p:sldId id="306" r:id="rId20"/>
    <p:sldId id="301" r:id="rId21"/>
    <p:sldId id="308" r:id="rId22"/>
    <p:sldId id="324" r:id="rId23"/>
    <p:sldId id="303" r:id="rId24"/>
    <p:sldId id="309" r:id="rId25"/>
    <p:sldId id="325" r:id="rId26"/>
    <p:sldId id="300" r:id="rId27"/>
    <p:sldId id="310" r:id="rId28"/>
    <p:sldId id="326" r:id="rId29"/>
    <p:sldId id="304" r:id="rId30"/>
    <p:sldId id="311" r:id="rId31"/>
    <p:sldId id="327" r:id="rId32"/>
    <p:sldId id="302" r:id="rId33"/>
    <p:sldId id="312" r:id="rId34"/>
    <p:sldId id="328" r:id="rId35"/>
    <p:sldId id="305" r:id="rId36"/>
    <p:sldId id="313" r:id="rId37"/>
    <p:sldId id="329" r:id="rId38"/>
    <p:sldId id="314" r:id="rId39"/>
    <p:sldId id="287" r:id="rId40"/>
    <p:sldId id="28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第四版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1214)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B6061A98-3444-B354-6CD8-E2242F09B281}"/>
              </a:ext>
            </a:extLst>
          </p:cNvPr>
          <p:cNvSpPr/>
          <p:nvPr/>
        </p:nvSpPr>
        <p:spPr>
          <a:xfrm>
            <a:off x="1713781" y="4387429"/>
            <a:ext cx="2866845" cy="21858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21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第五版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1227)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4D3B228D-F6BC-D4EF-FDEF-D1CD80D1DD8A}"/>
              </a:ext>
            </a:extLst>
          </p:cNvPr>
          <p:cNvSpPr/>
          <p:nvPr/>
        </p:nvSpPr>
        <p:spPr>
          <a:xfrm>
            <a:off x="4396596" y="4378802"/>
            <a:ext cx="2866845" cy="21858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21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最終版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0104)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1F5F05C8-E265-F9F9-37A4-597D91FD7C75}"/>
              </a:ext>
            </a:extLst>
          </p:cNvPr>
          <p:cNvSpPr/>
          <p:nvPr/>
        </p:nvSpPr>
        <p:spPr>
          <a:xfrm>
            <a:off x="8097328" y="2803586"/>
            <a:ext cx="2866845" cy="36892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5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程式流程圖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EB6F03A-6AA9-B5E0-95D1-6090689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A0A079C-43A5-7B8A-45A4-C76B9C31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18227" y="422800"/>
            <a:ext cx="5027678" cy="60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第一版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1214)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3E953E-2AFC-EB70-C5B9-2E833686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88886"/>
            <a:ext cx="10515600" cy="1887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0C894-8EEB-C9C2-CA9E-1AD067AC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5247504" y="3774848"/>
            <a:ext cx="1696992" cy="283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47D965A-A21B-DEBC-B12B-4021DCC165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0323" y="4056967"/>
            <a:ext cx="1704508" cy="733245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B96627-AA09-E60B-3B7C-39D394F58291}"/>
              </a:ext>
            </a:extLst>
          </p:cNvPr>
          <p:cNvSpPr txBox="1"/>
          <p:nvPr/>
        </p:nvSpPr>
        <p:spPr>
          <a:xfrm>
            <a:off x="4295954" y="499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顯示範例</a:t>
            </a:r>
          </a:p>
        </p:txBody>
      </p:sp>
    </p:spTree>
    <p:extLst>
      <p:ext uri="{BB962C8B-B14F-4D97-AF65-F5344CB8AC3E}">
        <p14:creationId xmlns:p14="http://schemas.microsoft.com/office/powerpoint/2010/main" val="118325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4408166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b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最終版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0104)</a:t>
            </a: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CC8A18-5BBA-C1F8-94D8-36E60B14E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352" y="3447289"/>
            <a:ext cx="4777605" cy="18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716D90D-39C2-843E-14EA-17E801C0295A}"/>
              </a:ext>
            </a:extLst>
          </p:cNvPr>
          <p:cNvSpPr txBox="1"/>
          <p:nvPr/>
        </p:nvSpPr>
        <p:spPr>
          <a:xfrm>
            <a:off x="2171331" y="5396566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Breakdown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9C45667-8C4D-4E87-0D52-7E338D47958B}"/>
              </a:ext>
            </a:extLst>
          </p:cNvPr>
          <p:cNvCxnSpPr>
            <a:stCxn id="4" idx="1"/>
          </p:cNvCxnSpPr>
          <p:nvPr/>
        </p:nvCxnSpPr>
        <p:spPr>
          <a:xfrm rot="10800000">
            <a:off x="1977191" y="5301676"/>
            <a:ext cx="194140" cy="27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63E396-2E28-FFC2-BAB8-E86B52E9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2840" y="1"/>
            <a:ext cx="2911968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2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原先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3Byte</a:t>
            </a:r>
            <a:r>
              <a:rPr lang="zh-TW" altLang="en-US" dirty="0"/>
              <a:t>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2Byte</a:t>
            </a:r>
            <a:r>
              <a:rPr lang="zh-TW" altLang="en-US" dirty="0"/>
              <a:t>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1Byte </a:t>
            </a:r>
            <a:r>
              <a:rPr lang="zh-TW" altLang="en-US" dirty="0"/>
              <a:t>的最高兩位元為按鍵狀態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79477" y="3743862"/>
            <a:ext cx="3260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0001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1000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01</a:t>
            </a:r>
            <a:r>
              <a:rPr lang="zh-TW" altLang="en-US" sz="2600" dirty="0"/>
              <a:t> </a:t>
            </a:r>
            <a:r>
              <a:rPr lang="en-US" altLang="zh-TW" sz="2600" dirty="0"/>
              <a:t>000000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2DCDB8E7-94CB-C364-7B11-80B3C1C184EC}"/>
              </a:ext>
            </a:extLst>
          </p:cNvPr>
          <p:cNvSpPr/>
          <p:nvPr/>
        </p:nvSpPr>
        <p:spPr>
          <a:xfrm>
            <a:off x="5055079" y="3895775"/>
            <a:ext cx="298313" cy="573400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964270" y="3885363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0 : </a:t>
            </a:r>
            <a:r>
              <a:rPr lang="zh-TW" altLang="en-US" dirty="0"/>
              <a:t>白塊  </a:t>
            </a:r>
            <a:r>
              <a:rPr lang="en-US" altLang="zh-TW" dirty="0"/>
              <a:t>1:</a:t>
            </a:r>
            <a:r>
              <a:rPr lang="zh-TW" altLang="en-US" dirty="0"/>
              <a:t> 黑塊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43268" y="4536844"/>
            <a:ext cx="414068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flipH="1">
            <a:off x="3955259" y="4731264"/>
            <a:ext cx="1488009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2855438" y="52031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按鍵未按下</a:t>
            </a:r>
            <a:endParaRPr lang="en-US" altLang="zh-TW" dirty="0"/>
          </a:p>
          <a:p>
            <a:r>
              <a:rPr lang="en-US" altLang="zh-TW" dirty="0"/>
              <a:t>01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+1)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</a:t>
            </a:r>
            <a:r>
              <a:rPr lang="en-US" altLang="zh-TW" dirty="0"/>
              <a:t>(</a:t>
            </a:r>
            <a:r>
              <a:rPr lang="zh-TW" altLang="en-US" dirty="0"/>
              <a:t>結束遊戲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遊戲重啟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C1330199-E31D-B231-FE1E-70B84BECAF0F}"/>
              </a:ext>
            </a:extLst>
          </p:cNvPr>
          <p:cNvSpPr/>
          <p:nvPr/>
        </p:nvSpPr>
        <p:spPr>
          <a:xfrm rot="16200000">
            <a:off x="6317960" y="4653059"/>
            <a:ext cx="333169" cy="919443"/>
          </a:xfrm>
          <a:prstGeom prst="leftBrace">
            <a:avLst>
              <a:gd name="adj1" fmla="val 16728"/>
              <a:gd name="adj2" fmla="val 45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00015-836C-030E-24EA-B74F35CA8DD8}"/>
              </a:ext>
            </a:extLst>
          </p:cNvPr>
          <p:cNvSpPr txBox="1"/>
          <p:nvPr/>
        </p:nvSpPr>
        <p:spPr>
          <a:xfrm>
            <a:off x="6027229" y="536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未使用</a:t>
            </a:r>
          </a:p>
        </p:txBody>
      </p:sp>
    </p:spTree>
    <p:extLst>
      <p:ext uri="{BB962C8B-B14F-4D97-AF65-F5344CB8AC3E}">
        <p14:creationId xmlns:p14="http://schemas.microsoft.com/office/powerpoint/2010/main" val="144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(12/28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更改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5</a:t>
            </a:r>
            <a:r>
              <a:rPr lang="zh-TW" altLang="en-US" dirty="0"/>
              <a:t>位元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4</a:t>
            </a:r>
            <a:r>
              <a:rPr lang="zh-TW" altLang="en-US" dirty="0"/>
              <a:t>位元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</a:t>
            </a:r>
            <a:r>
              <a:rPr lang="zh-TW" altLang="en-US" dirty="0"/>
              <a:t>位元</a:t>
            </a:r>
            <a:r>
              <a:rPr lang="en-US" altLang="zh-TW" dirty="0"/>
              <a:t> </a:t>
            </a:r>
            <a:r>
              <a:rPr lang="zh-TW" altLang="en-US" dirty="0"/>
              <a:t>的為按鍵狀態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88988" y="3977261"/>
            <a:ext cx="2132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3313</a:t>
            </a:r>
            <a:r>
              <a:rPr lang="zh-TW" altLang="en-US" sz="2600" dirty="0"/>
              <a:t> </a:t>
            </a:r>
            <a:r>
              <a:rPr lang="en-US" altLang="zh-TW" sz="2600" dirty="0"/>
              <a:t>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471268" y="4008992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數字代表第幾行為黑塊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59879" y="4008992"/>
            <a:ext cx="742300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884733" y="4223483"/>
            <a:ext cx="50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4883966" y="51254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按對，遊戲繼續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按錯，遊戲失敗</a:t>
            </a:r>
            <a:endParaRPr lang="en-US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4C53C0-0D5D-16B5-9300-50F489510375}"/>
              </a:ext>
            </a:extLst>
          </p:cNvPr>
          <p:cNvSpPr/>
          <p:nvPr/>
        </p:nvSpPr>
        <p:spPr>
          <a:xfrm>
            <a:off x="6237775" y="4008991"/>
            <a:ext cx="262310" cy="38884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85AAD32-18EE-B140-6C17-61FEDEB0DE7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5946918" y="4397831"/>
            <a:ext cx="422012" cy="72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7168546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2279490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545445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2364608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2350374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882425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882425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882425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891518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896415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525333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1123196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515827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882425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2364608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847683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747150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518064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4026534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811376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666437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系統方塊接收圖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AA1134-6FD6-582B-B949-D383B4EF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00" y="1954362"/>
            <a:ext cx="8220000" cy="42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0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EB622B-E550-ECF6-5C31-AB8CE20B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92" y="1830131"/>
            <a:ext cx="4255377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21181"/>
              </p:ext>
            </p:extLst>
          </p:nvPr>
        </p:nvGraphicFramePr>
        <p:xfrm>
          <a:off x="901938" y="1970496"/>
          <a:ext cx="10096741" cy="4628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遊戲初始化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gameInit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無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u16 </a:t>
                      </a:r>
                      <a:r>
                        <a:rPr lang="en-US" altLang="zh-TW" b="0" dirty="0" err="1"/>
                        <a:t>i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迴圈計數值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map[4];     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遊玩地圖刷新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 = 0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遊戲重置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static int user1,user2,user3;</a:t>
                      </a:r>
                      <a:r>
                        <a:rPr lang="zh-TW" altLang="en-US" b="0" dirty="0"/>
                        <a:t>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遊戲玩家分數設為</a:t>
                      </a:r>
                      <a:r>
                        <a:rPr lang="en-US" altLang="zh-TW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產生新地圖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使用者分數歸零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旗標初始化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4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遊戲初始化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2607" y="2009954"/>
            <a:ext cx="7186785" cy="41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54528"/>
              </p:ext>
            </p:extLst>
          </p:nvPr>
        </p:nvGraphicFramePr>
        <p:xfrm>
          <a:off x="838200" y="1970841"/>
          <a:ext cx="10196744" cy="4522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120352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21149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產生新地圖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map[4]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使用者分數歸零 </a:t>
                      </a:r>
                      <a:r>
                        <a:rPr lang="en-US" altLang="zh-TW" dirty="0"/>
                        <a:t>: user1 ~user3 =0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旗標初始化 </a:t>
                      </a:r>
                      <a:r>
                        <a:rPr lang="en-US" altLang="zh-TW" dirty="0"/>
                        <a:t>: </a:t>
                      </a:r>
                      <a:r>
                        <a:rPr lang="en-US" altLang="zh-TW" dirty="0" err="1"/>
                        <a:t>buttonEvent</a:t>
                      </a:r>
                      <a:r>
                        <a:rPr lang="en-US" altLang="zh-TW" dirty="0"/>
                        <a:t> =0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20352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遊戲初始化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99" y="2338303"/>
            <a:ext cx="2236999" cy="4635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31" y="5427426"/>
            <a:ext cx="4333336" cy="9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8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68936"/>
              </p:ext>
            </p:extLst>
          </p:nvPr>
        </p:nvGraphicFramePr>
        <p:xfrm>
          <a:off x="901938" y="1970496"/>
          <a:ext cx="10096741" cy="454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方格移動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move(void)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無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/>
                        <a:t>size_t</a:t>
                      </a:r>
                      <a:r>
                        <a:rPr lang="en-US" altLang="zh-TW" b="0" dirty="0"/>
                        <a:t> </a:t>
                      </a:r>
                      <a:r>
                        <a:rPr lang="en-US" altLang="zh-TW" b="0" dirty="0" err="1"/>
                        <a:t>i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迴圈計數值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map[4];                                                   </a:t>
                      </a:r>
                      <a:r>
                        <a:rPr lang="zh-TW" altLang="en-US" dirty="0"/>
                        <a:t>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遊玩地圖刷新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刪除第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列的地圖，其餘地圖向下移動後，第一列地圖重新產生。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7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方格移動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5329" y="2003965"/>
            <a:ext cx="6921341" cy="33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27439"/>
              </p:ext>
            </p:extLst>
          </p:nvPr>
        </p:nvGraphicFramePr>
        <p:xfrm>
          <a:off x="838200" y="1970841"/>
          <a:ext cx="10196744" cy="4412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7068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刪除第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列的地圖，其餘地圖向下移動後，第一列地圖重新產生。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方格移動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4499" y="2340974"/>
            <a:ext cx="2236999" cy="4581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513" y="5168633"/>
            <a:ext cx="3986970" cy="9369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BD91352-5206-A4D1-9079-1687BDCF3A5E}"/>
              </a:ext>
            </a:extLst>
          </p:cNvPr>
          <p:cNvSpPr/>
          <p:nvPr/>
        </p:nvSpPr>
        <p:spPr>
          <a:xfrm>
            <a:off x="7056408" y="5512279"/>
            <a:ext cx="195413" cy="228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9DD3B8-B3D2-DCE2-FA26-FAFF49525C60}"/>
              </a:ext>
            </a:extLst>
          </p:cNvPr>
          <p:cNvSpPr/>
          <p:nvPr/>
        </p:nvSpPr>
        <p:spPr>
          <a:xfrm>
            <a:off x="7962846" y="5512279"/>
            <a:ext cx="195413" cy="228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1D9C6D-D13C-0597-CE89-C0F43A6C8406}"/>
              </a:ext>
            </a:extLst>
          </p:cNvPr>
          <p:cNvSpPr/>
          <p:nvPr/>
        </p:nvSpPr>
        <p:spPr>
          <a:xfrm>
            <a:off x="8869284" y="5512279"/>
            <a:ext cx="195413" cy="228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A1044-153A-FACC-F944-9D66D6083B01}"/>
              </a:ext>
            </a:extLst>
          </p:cNvPr>
          <p:cNvCxnSpPr>
            <a:cxnSpLocks/>
          </p:cNvCxnSpPr>
          <p:nvPr/>
        </p:nvCxnSpPr>
        <p:spPr>
          <a:xfrm>
            <a:off x="7214499" y="5740619"/>
            <a:ext cx="748347" cy="237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FA7811F-01E4-94DD-05FC-4E1677433992}"/>
              </a:ext>
            </a:extLst>
          </p:cNvPr>
          <p:cNvCxnSpPr>
            <a:cxnSpLocks/>
          </p:cNvCxnSpPr>
          <p:nvPr/>
        </p:nvCxnSpPr>
        <p:spPr>
          <a:xfrm>
            <a:off x="8120937" y="5740619"/>
            <a:ext cx="748347" cy="237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544962-06D9-FC4E-658E-FFC0EF5156B0}"/>
              </a:ext>
            </a:extLst>
          </p:cNvPr>
          <p:cNvCxnSpPr>
            <a:cxnSpLocks/>
          </p:cNvCxnSpPr>
          <p:nvPr/>
        </p:nvCxnSpPr>
        <p:spPr>
          <a:xfrm>
            <a:off x="9064697" y="5740153"/>
            <a:ext cx="748347" cy="237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3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74516"/>
              </p:ext>
            </p:extLst>
          </p:nvPr>
        </p:nvGraphicFramePr>
        <p:xfrm>
          <a:off x="901938" y="1970496"/>
          <a:ext cx="10096741" cy="471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中斷服務程式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Intr_Handler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 *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</a:rPr>
                        <a:t>#define BTN_DEVICE_ID  XPAR_AXI_GPIO_0_DEVICE_ID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指向按鍵這個設備</a:t>
                      </a:r>
                      <a:endParaRPr lang="en-US" altLang="zh-TW" sz="1800" b="0" kern="120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</a:rPr>
                        <a:t>#define SW_DEVICE_ID    XPAR_AXI_GPIO_0_DEVICE_ID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指向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這個設備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static int </a:t>
                      </a:r>
                      <a:r>
                        <a:rPr lang="en-US" altLang="zh-TW" b="0" dirty="0" err="1"/>
                        <a:t>btn_value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儲存按鍵的輸入值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b="0" dirty="0"/>
                        <a:t>static int </a:t>
                      </a:r>
                      <a:r>
                        <a:rPr lang="en-US" altLang="zh-TW" b="0" dirty="0" err="1"/>
                        <a:t>sw_value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</a:t>
                      </a:r>
                      <a:r>
                        <a:rPr lang="en-US" altLang="zh-TW" b="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的輸入值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static int user1,user2,user3;</a:t>
                      </a:r>
                      <a:r>
                        <a:rPr lang="zh-TW" altLang="en-US" b="0" dirty="0"/>
                        <a:t>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儲存玩家分數資料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user1;                                                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static int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led_data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;                                           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遊戲按鍵狀態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啟動中斷後，依照中斷輸入源優先順序，顯示切換玩家分數或按鍵判斷。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切換玩家分數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透過</a:t>
                      </a:r>
                      <a:r>
                        <a:rPr lang="en-US" altLang="zh-TW" dirty="0"/>
                        <a:t>SW</a:t>
                      </a:r>
                      <a:r>
                        <a:rPr lang="zh-TW" altLang="en-US" dirty="0"/>
                        <a:t>更改顯示的玩家分數。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按鍵判斷       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是否踩到黑塊。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sp>
        <p:nvSpPr>
          <p:cNvPr id="3" name="右大括弧 2">
            <a:extLst>
              <a:ext uri="{FF2B5EF4-FFF2-40B4-BE49-F238E27FC236}">
                <a16:creationId xmlns:a16="http://schemas.microsoft.com/office/drawing/2014/main" id="{D6F04EE7-AE5F-1A3B-5F55-01803ACE3313}"/>
              </a:ext>
            </a:extLst>
          </p:cNvPr>
          <p:cNvSpPr/>
          <p:nvPr/>
        </p:nvSpPr>
        <p:spPr>
          <a:xfrm>
            <a:off x="6096000" y="4328792"/>
            <a:ext cx="362310" cy="3467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3653E2-7627-7F4C-62A8-1B4A51187DF2}"/>
              </a:ext>
            </a:extLst>
          </p:cNvPr>
          <p:cNvSpPr txBox="1"/>
          <p:nvPr/>
        </p:nvSpPr>
        <p:spPr>
          <a:xfrm>
            <a:off x="7228936" y="4306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玩家分數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48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中斷服務程式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1183AD-9139-746F-CD4F-B20C1B40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49" y="1938786"/>
            <a:ext cx="4107799" cy="44016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98C71F-15A4-2AA9-9B4C-97363917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938786"/>
            <a:ext cx="4640982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37770"/>
              </p:ext>
            </p:extLst>
          </p:nvPr>
        </p:nvGraphicFramePr>
        <p:xfrm>
          <a:off x="838200" y="2009537"/>
          <a:ext cx="10196744" cy="46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7637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587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啟動中斷後，依照中斷輸入源優先順序，顯示切換玩家分數或按鍵判斷。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切換玩家分數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透過</a:t>
                      </a:r>
                      <a:r>
                        <a:rPr lang="en-US" altLang="zh-TW" dirty="0"/>
                        <a:t>SW</a:t>
                      </a:r>
                      <a:r>
                        <a:rPr lang="zh-TW" altLang="en-US" dirty="0"/>
                        <a:t>更改顯示的玩家分數。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按鍵判斷       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是否踩到黑塊。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72325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中斷服務程式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79649"/>
            <a:ext cx="4603481" cy="4110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33"/>
          <a:stretch/>
        </p:blipFill>
        <p:spPr>
          <a:xfrm>
            <a:off x="6096000" y="4493986"/>
            <a:ext cx="2805584" cy="2067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68B737-7BCE-7208-CC44-08D999D47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153" y="5677464"/>
            <a:ext cx="1394581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892E799-5FE6-E79F-617F-369DD9406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2" r="50000"/>
          <a:stretch/>
        </p:blipFill>
        <p:spPr>
          <a:xfrm>
            <a:off x="9260153" y="4493986"/>
            <a:ext cx="1477663" cy="90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7630AC0-CBBB-74E6-9572-1379F0F39BA3}"/>
              </a:ext>
            </a:extLst>
          </p:cNvPr>
          <p:cNvSpPr/>
          <p:nvPr/>
        </p:nvSpPr>
        <p:spPr>
          <a:xfrm>
            <a:off x="6096000" y="5201728"/>
            <a:ext cx="943155" cy="2020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6A92E1-44DF-D48C-12B0-5DF197611BC3}"/>
              </a:ext>
            </a:extLst>
          </p:cNvPr>
          <p:cNvSpPr/>
          <p:nvPr/>
        </p:nvSpPr>
        <p:spPr>
          <a:xfrm>
            <a:off x="6096000" y="6199517"/>
            <a:ext cx="1124309" cy="293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93538A-662B-F82E-7D80-60A35893D624}"/>
              </a:ext>
            </a:extLst>
          </p:cNvPr>
          <p:cNvSpPr/>
          <p:nvPr/>
        </p:nvSpPr>
        <p:spPr>
          <a:xfrm>
            <a:off x="9260153" y="5020917"/>
            <a:ext cx="1124309" cy="293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C21201-0C10-81F1-EBB4-8E6AB3ACECF0}"/>
              </a:ext>
            </a:extLst>
          </p:cNvPr>
          <p:cNvSpPr/>
          <p:nvPr/>
        </p:nvSpPr>
        <p:spPr>
          <a:xfrm>
            <a:off x="9260154" y="5677464"/>
            <a:ext cx="953522" cy="1637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DEBC70-E229-AA8A-7EC4-65F0C4D66CC5}"/>
              </a:ext>
            </a:extLst>
          </p:cNvPr>
          <p:cNvSpPr/>
          <p:nvPr/>
        </p:nvSpPr>
        <p:spPr>
          <a:xfrm>
            <a:off x="9224452" y="6264325"/>
            <a:ext cx="953522" cy="1637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1C6F2B-CEF0-F288-3B68-48C08622D415}"/>
              </a:ext>
            </a:extLst>
          </p:cNvPr>
          <p:cNvSpPr/>
          <p:nvPr/>
        </p:nvSpPr>
        <p:spPr>
          <a:xfrm>
            <a:off x="8106993" y="4752939"/>
            <a:ext cx="631565" cy="207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1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304"/>
              </p:ext>
            </p:extLst>
          </p:nvPr>
        </p:nvGraphicFramePr>
        <p:xfrm>
          <a:off x="901938" y="1970496"/>
          <a:ext cx="10096741" cy="454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無限執行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遊戲是否結束的旗標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無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return 0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1;                                                  </a:t>
                      </a:r>
                      <a:r>
                        <a:rPr lang="zh-TW" altLang="en-US" dirty="0"/>
                        <a:t>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遊戲是否關閉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判斷遊戲是否要結束，若是則跳出迴圈關閉遊戲，若無則繼續迴圈動作。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0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819F6-4AE5-D62D-B318-D28A153A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71" y="4790771"/>
            <a:ext cx="1565957" cy="13549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1961AC-8F6B-4A74-DAD1-939A19490E62}"/>
              </a:ext>
            </a:extLst>
          </p:cNvPr>
          <p:cNvSpPr txBox="1"/>
          <p:nvPr/>
        </p:nvSpPr>
        <p:spPr>
          <a:xfrm>
            <a:off x="3818894" y="62017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S6</a:t>
            </a:r>
          </a:p>
          <a:p>
            <a:r>
              <a:rPr lang="zh-TW" altLang="en-US" dirty="0"/>
              <a:t>遊戲重置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F53D60-985E-1E2A-9FB8-F0A59E468A88}"/>
              </a:ext>
            </a:extLst>
          </p:cNvPr>
          <p:cNvSpPr txBox="1"/>
          <p:nvPr/>
        </p:nvSpPr>
        <p:spPr>
          <a:xfrm>
            <a:off x="5104582" y="4177262"/>
            <a:ext cx="135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S5:</a:t>
            </a:r>
          </a:p>
          <a:p>
            <a:pPr algn="ctr"/>
            <a:r>
              <a:rPr lang="zh-TW" altLang="en-US" dirty="0"/>
              <a:t>第一行按鍵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F00905-2667-6EC9-FAEB-BD13E3F5D2E9}"/>
              </a:ext>
            </a:extLst>
          </p:cNvPr>
          <p:cNvSpPr txBox="1"/>
          <p:nvPr/>
        </p:nvSpPr>
        <p:spPr>
          <a:xfrm>
            <a:off x="4859363" y="6211669"/>
            <a:ext cx="184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S9:</a:t>
            </a:r>
          </a:p>
          <a:p>
            <a:pPr algn="ctr"/>
            <a:r>
              <a:rPr lang="zh-TW" altLang="en-US" dirty="0"/>
              <a:t>第三行按鍵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C2652A-ED7C-0EF7-392A-56B1F37B2450}"/>
              </a:ext>
            </a:extLst>
          </p:cNvPr>
          <p:cNvSpPr txBox="1"/>
          <p:nvPr/>
        </p:nvSpPr>
        <p:spPr>
          <a:xfrm>
            <a:off x="3593719" y="5206560"/>
            <a:ext cx="14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S7:</a:t>
            </a:r>
          </a:p>
          <a:p>
            <a:pPr algn="ctr"/>
            <a:r>
              <a:rPr lang="zh-TW" altLang="en-US" dirty="0"/>
              <a:t>第四行按鍵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998A1A-07E7-C431-8BEE-19C085181F95}"/>
              </a:ext>
            </a:extLst>
          </p:cNvPr>
          <p:cNvSpPr txBox="1"/>
          <p:nvPr/>
        </p:nvSpPr>
        <p:spPr>
          <a:xfrm>
            <a:off x="6511558" y="5137854"/>
            <a:ext cx="14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S8:</a:t>
            </a:r>
          </a:p>
          <a:p>
            <a:pPr algn="ctr"/>
            <a:r>
              <a:rPr lang="zh-TW" altLang="en-US" dirty="0"/>
              <a:t>第二行按鍵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FCE0712-A673-FF07-AA7E-7E0510424B03}"/>
              </a:ext>
            </a:extLst>
          </p:cNvPr>
          <p:cNvCxnSpPr/>
          <p:nvPr/>
        </p:nvCxnSpPr>
        <p:spPr>
          <a:xfrm>
            <a:off x="3959524" y="7655038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4757AC-AE67-AC15-721E-3582ECD0DA67}"/>
              </a:ext>
            </a:extLst>
          </p:cNvPr>
          <p:cNvCxnSpPr>
            <a:cxnSpLocks/>
          </p:cNvCxnSpPr>
          <p:nvPr/>
        </p:nvCxnSpPr>
        <p:spPr>
          <a:xfrm flipH="1">
            <a:off x="4577066" y="5529725"/>
            <a:ext cx="1205434" cy="7389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437D9E46-9C81-C485-8F47-E065FB9F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813717" y="1828395"/>
            <a:ext cx="2987537" cy="45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4CF1931-E5FE-8008-42F0-2C57DB32E7D9}"/>
              </a:ext>
            </a:extLst>
          </p:cNvPr>
          <p:cNvSpPr txBox="1"/>
          <p:nvPr/>
        </p:nvSpPr>
        <p:spPr>
          <a:xfrm>
            <a:off x="7770952" y="653695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CD936B-120F-21AE-C573-2C601F54B418}"/>
              </a:ext>
            </a:extLst>
          </p:cNvPr>
          <p:cNvSpPr txBox="1"/>
          <p:nvPr/>
        </p:nvSpPr>
        <p:spPr>
          <a:xfrm>
            <a:off x="8517835" y="652521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D14D6C-9B27-F8F1-C551-0DF916997009}"/>
              </a:ext>
            </a:extLst>
          </p:cNvPr>
          <p:cNvSpPr/>
          <p:nvPr/>
        </p:nvSpPr>
        <p:spPr>
          <a:xfrm>
            <a:off x="7813717" y="5726205"/>
            <a:ext cx="729209" cy="81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7C5154-CDBF-C3C1-E58C-2FD2C812D903}"/>
              </a:ext>
            </a:extLst>
          </p:cNvPr>
          <p:cNvSpPr txBox="1"/>
          <p:nvPr/>
        </p:nvSpPr>
        <p:spPr>
          <a:xfrm>
            <a:off x="9247044" y="653695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C2F528-E76D-FABC-9D42-0308D5B54B8F}"/>
              </a:ext>
            </a:extLst>
          </p:cNvPr>
          <p:cNvSpPr txBox="1"/>
          <p:nvPr/>
        </p:nvSpPr>
        <p:spPr>
          <a:xfrm>
            <a:off x="10016461" y="652521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935AD7-1CCD-B471-5F97-B4DD46EC9C1A}"/>
              </a:ext>
            </a:extLst>
          </p:cNvPr>
          <p:cNvSpPr/>
          <p:nvPr/>
        </p:nvSpPr>
        <p:spPr>
          <a:xfrm>
            <a:off x="5598543" y="4891177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762B339-A71B-A78E-3437-2BE83EF5EF3C}"/>
              </a:ext>
            </a:extLst>
          </p:cNvPr>
          <p:cNvSpPr/>
          <p:nvPr/>
        </p:nvSpPr>
        <p:spPr>
          <a:xfrm>
            <a:off x="6034270" y="5326961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1077DA-8BC4-64ED-5ED3-9A7C0C7066C9}"/>
              </a:ext>
            </a:extLst>
          </p:cNvPr>
          <p:cNvSpPr/>
          <p:nvPr/>
        </p:nvSpPr>
        <p:spPr>
          <a:xfrm>
            <a:off x="8560600" y="5724708"/>
            <a:ext cx="729209" cy="81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CCA3E5-A378-2705-71A7-FB7ECC1BB3F0}"/>
              </a:ext>
            </a:extLst>
          </p:cNvPr>
          <p:cNvSpPr/>
          <p:nvPr/>
        </p:nvSpPr>
        <p:spPr>
          <a:xfrm>
            <a:off x="5611103" y="5726215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5C62FA-8331-1880-02A2-C58F6E56EC2F}"/>
              </a:ext>
            </a:extLst>
          </p:cNvPr>
          <p:cNvSpPr/>
          <p:nvPr/>
        </p:nvSpPr>
        <p:spPr>
          <a:xfrm>
            <a:off x="9307483" y="5714140"/>
            <a:ext cx="729209" cy="81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3FB256-69BB-934E-9E9F-1FEC43E8E2A8}"/>
              </a:ext>
            </a:extLst>
          </p:cNvPr>
          <p:cNvSpPr/>
          <p:nvPr/>
        </p:nvSpPr>
        <p:spPr>
          <a:xfrm>
            <a:off x="10061659" y="5724708"/>
            <a:ext cx="729209" cy="81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DB6FC0E-1F72-C698-C1CE-E2F47395E326}"/>
              </a:ext>
            </a:extLst>
          </p:cNvPr>
          <p:cNvSpPr/>
          <p:nvPr/>
        </p:nvSpPr>
        <p:spPr>
          <a:xfrm>
            <a:off x="5197362" y="5303327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214EA9-B3D8-FF3A-0752-CD6B3D764DE6}"/>
              </a:ext>
            </a:extLst>
          </p:cNvPr>
          <p:cNvSpPr/>
          <p:nvPr/>
        </p:nvSpPr>
        <p:spPr>
          <a:xfrm>
            <a:off x="5613518" y="5316855"/>
            <a:ext cx="360469" cy="315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無限執行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891" y="2072977"/>
            <a:ext cx="7318217" cy="3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37653"/>
              </p:ext>
            </p:extLst>
          </p:nvPr>
        </p:nvGraphicFramePr>
        <p:xfrm>
          <a:off x="838200" y="1970841"/>
          <a:ext cx="10196744" cy="4412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7068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判斷遊戲是否要結束，若是則跳出迴圈關閉遊戲，若無則繼續迴圈動作。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無限執行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3522" y="2194450"/>
            <a:ext cx="2618951" cy="8421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3522" y="5194512"/>
            <a:ext cx="2407134" cy="1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4627"/>
              </p:ext>
            </p:extLst>
          </p:nvPr>
        </p:nvGraphicFramePr>
        <p:xfrm>
          <a:off x="901938" y="1970496"/>
          <a:ext cx="10096741" cy="482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UART(</a:t>
                      </a:r>
                      <a:r>
                        <a:rPr lang="zh-TW" altLang="en-US" dirty="0"/>
                        <a:t>傳遞資料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Uart_SendData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 *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XUartPs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Uart_PS_1;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UART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的指標位置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static int map[4];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遊玩地圖資訊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static int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buttonEvent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;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遊戲按鍵狀態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volatile static u32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TotalByteSend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傳輸資料位元數計算</a:t>
                      </a:r>
                      <a:endParaRPr lang="en-US" altLang="zh-TW" b="0" u="none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u8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TransmitBuffer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[5];          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轉換後傳輸資料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endParaRPr lang="en-US" altLang="zh-TW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將原先的地圖資訊以及遊戲狀態結合成一個一維陣列傳輸，並改為</a:t>
                      </a:r>
                      <a:r>
                        <a:rPr lang="en-US" altLang="zh-TW" dirty="0"/>
                        <a:t>u8</a:t>
                      </a:r>
                      <a:r>
                        <a:rPr lang="zh-TW" altLang="en-US" dirty="0"/>
                        <a:t>型態。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MapToArray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(u8 *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Map_data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map_weight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], 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Game_State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                                 轉換傳輸資料型態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2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傳遞資料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7885" y="2390234"/>
            <a:ext cx="7776230" cy="25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37867"/>
              </p:ext>
            </p:extLst>
          </p:nvPr>
        </p:nvGraphicFramePr>
        <p:xfrm>
          <a:off x="838200" y="1970841"/>
          <a:ext cx="10196744" cy="4412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7068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將原先的地圖資訊以及遊戲狀態結合成一個一維陣列傳輸，並改為</a:t>
                      </a:r>
                      <a:r>
                        <a:rPr lang="en-US" altLang="zh-TW" dirty="0"/>
                        <a:t>u8</a:t>
                      </a:r>
                      <a:r>
                        <a:rPr lang="zh-TW" altLang="en-US" dirty="0"/>
                        <a:t>型態。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傳遞資料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412648"/>
            <a:ext cx="4727915" cy="37368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5244860"/>
            <a:ext cx="4685354" cy="6383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C64A2B7-D11C-D8D4-CAB9-76B3C94CC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81291"/>
            <a:ext cx="560713" cy="3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26412"/>
              </p:ext>
            </p:extLst>
          </p:nvPr>
        </p:nvGraphicFramePr>
        <p:xfrm>
          <a:off x="901938" y="1970496"/>
          <a:ext cx="10096741" cy="4807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295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UART(</a:t>
                      </a:r>
                      <a:r>
                        <a:rPr lang="zh-TW" altLang="en-US" dirty="0"/>
                        <a:t>接收資料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Receive_Data_available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5001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SerialPort.IsOpen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     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UART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通道是否開啟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16637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row,col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      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繪製地圖的長寬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                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迴圈計數值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number = 5;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接收到的總資料的位元組數量</a:t>
                      </a:r>
                      <a:endParaRPr lang="en-US" altLang="zh-TW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map_number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4;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接收地圖資料的位元組數量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Game_State_number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5;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接收遊戲狀態的位元組位置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SerialPort.Read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(ReceiveData,0,number);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讀取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UART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資料的函示</a:t>
                      </a:r>
                      <a:endParaRPr lang="en-US" altLang="zh-TW" b="0" u="none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658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 [ , ] 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GridsColor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解碼後繪出的地圖資料</a:t>
                      </a:r>
                      <a:endParaRPr lang="en-US" altLang="zh-TW" sz="18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state;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遊戲狀態</a:t>
                      </a:r>
                      <a:endParaRPr lang="en-US" altLang="zh-TW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27082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檢查到通道開啟後，即對其通道做資料抓取並解碼。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35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接收資料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970" y="2474822"/>
            <a:ext cx="6921341" cy="23712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6DCC7E-7A79-6293-A7E3-232649AB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41" y="2321050"/>
            <a:ext cx="3970364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3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3F92D9-0639-05CE-9834-DF2CA1E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34074"/>
              </p:ext>
            </p:extLst>
          </p:nvPr>
        </p:nvGraphicFramePr>
        <p:xfrm>
          <a:off x="838200" y="1970841"/>
          <a:ext cx="10196744" cy="4721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372">
                  <a:extLst>
                    <a:ext uri="{9D8B030D-6E8A-4147-A177-3AD203B41FA5}">
                      <a16:colId xmlns:a16="http://schemas.microsoft.com/office/drawing/2014/main" val="2064803882"/>
                    </a:ext>
                  </a:extLst>
                </a:gridCol>
                <a:gridCol w="5098372">
                  <a:extLst>
                    <a:ext uri="{9D8B030D-6E8A-4147-A177-3AD203B41FA5}">
                      <a16:colId xmlns:a16="http://schemas.microsoft.com/office/drawing/2014/main" val="1585854407"/>
                    </a:ext>
                  </a:extLst>
                </a:gridCol>
              </a:tblGrid>
              <a:tr h="93626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單元呼叫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428728"/>
                  </a:ext>
                </a:extLst>
              </a:tr>
              <a:tr h="122495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檢查到通道開啟後，即對其通道做資料抓取並解碼。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22851"/>
                  </a:ext>
                </a:extLst>
              </a:tr>
              <a:tr h="1352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真實輸出結果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545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接收資料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Unit Test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51125-4152-974F-8CD4-78C7939B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7956" y="2300122"/>
            <a:ext cx="4635037" cy="2964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6E1308-996C-3100-A088-8C2AD03F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362153"/>
            <a:ext cx="4823535" cy="21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實際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顯示遊玩畫面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B04CDE44-F1DF-5962-2E60-C2FBDDF06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170" y="2891320"/>
            <a:ext cx="4753566" cy="3100152"/>
          </a:xfr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1DD8272-DC3E-8526-F31C-1A8E90B2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81" y="2873660"/>
            <a:ext cx="5322805" cy="3117812"/>
          </a:xfrm>
          <a:prstGeom prst="rect">
            <a:avLst/>
          </a:prstGeom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2AEFFE-4B9F-591A-AD63-F26BB7FE969C}"/>
              </a:ext>
            </a:extLst>
          </p:cNvPr>
          <p:cNvSpPr/>
          <p:nvPr/>
        </p:nvSpPr>
        <p:spPr>
          <a:xfrm>
            <a:off x="1114715" y="3065889"/>
            <a:ext cx="474453" cy="586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E912AC-505F-DAA0-933F-BDE6C14A6035}"/>
              </a:ext>
            </a:extLst>
          </p:cNvPr>
          <p:cNvSpPr txBox="1"/>
          <p:nvPr/>
        </p:nvSpPr>
        <p:spPr>
          <a:xfrm>
            <a:off x="797943" y="3642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玩家分數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888B75C-0E66-3827-A51A-B561CB521A9F}"/>
              </a:ext>
            </a:extLst>
          </p:cNvPr>
          <p:cNvSpPr txBox="1"/>
          <p:nvPr/>
        </p:nvSpPr>
        <p:spPr>
          <a:xfrm>
            <a:off x="2627123" y="2481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正常遊戲畫面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7F41A5-60DE-B95C-7ED4-6420714B535D}"/>
              </a:ext>
            </a:extLst>
          </p:cNvPr>
          <p:cNvSpPr txBox="1"/>
          <p:nvPr/>
        </p:nvSpPr>
        <p:spPr>
          <a:xfrm>
            <a:off x="7744853" y="2481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遊戲失敗畫面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07765FA-0A29-F2AC-7FC5-FE204AC1000E}"/>
              </a:ext>
            </a:extLst>
          </p:cNvPr>
          <p:cNvSpPr/>
          <p:nvPr/>
        </p:nvSpPr>
        <p:spPr>
          <a:xfrm>
            <a:off x="7849070" y="4960825"/>
            <a:ext cx="2192077" cy="586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817499D-0C23-1A04-76D3-EB0297222D3E}"/>
              </a:ext>
            </a:extLst>
          </p:cNvPr>
          <p:cNvSpPr txBox="1"/>
          <p:nvPr/>
        </p:nvSpPr>
        <p:spPr>
          <a:xfrm>
            <a:off x="7884984" y="5572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提示畫面</a:t>
            </a:r>
          </a:p>
        </p:txBody>
      </p:sp>
    </p:spTree>
    <p:extLst>
      <p:ext uri="{BB962C8B-B14F-4D97-AF65-F5344CB8AC3E}">
        <p14:creationId xmlns:p14="http://schemas.microsoft.com/office/powerpoint/2010/main" val="235141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需求功能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41"/>
            <a:ext cx="10515600" cy="42519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所需功能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pPr lvl="1"/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pPr lvl="1"/>
            <a:r>
              <a:rPr lang="en-US" altLang="zh-TW" dirty="0"/>
              <a:t>Switch</a:t>
            </a:r>
            <a:r>
              <a:rPr lang="zh-TW" altLang="en-US" dirty="0"/>
              <a:t>玩家分數切換               </a:t>
            </a:r>
            <a:r>
              <a:rPr lang="en-US" altLang="zh-TW" dirty="0"/>
              <a:t>	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pPr lvl="1"/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pPr lvl="1"/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pPr lvl="1"/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pPr lvl="1"/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pPr lvl="1"/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pPr lvl="1"/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效能 </a:t>
            </a:r>
            <a:r>
              <a:rPr lang="en-US" altLang="zh-TW" dirty="0"/>
              <a:t>:</a:t>
            </a:r>
            <a:r>
              <a:rPr lang="zh-TW" altLang="en-US" dirty="0"/>
              <a:t> 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74003-8B8D-7726-0C2B-766A3CF8EFF4}"/>
              </a:ext>
            </a:extLst>
          </p:cNvPr>
          <p:cNvSpPr/>
          <p:nvPr/>
        </p:nvSpPr>
        <p:spPr>
          <a:xfrm>
            <a:off x="1595887" y="2251494"/>
            <a:ext cx="2631056" cy="29157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A60B79-6E84-B5FF-5810-ECC45DB1CE7C}"/>
              </a:ext>
            </a:extLst>
          </p:cNvPr>
          <p:cNvSpPr/>
          <p:nvPr/>
        </p:nvSpPr>
        <p:spPr>
          <a:xfrm>
            <a:off x="7226061" y="2251494"/>
            <a:ext cx="3591464" cy="29387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11DB6F-B2CA-8185-97F1-3875B479A285}"/>
              </a:ext>
            </a:extLst>
          </p:cNvPr>
          <p:cNvSpPr txBox="1"/>
          <p:nvPr/>
        </p:nvSpPr>
        <p:spPr>
          <a:xfrm>
            <a:off x="2182483" y="5138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功能名稱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58C61F-5287-CEC0-F579-3B9B99A24871}"/>
              </a:ext>
            </a:extLst>
          </p:cNvPr>
          <p:cNvSpPr txBox="1"/>
          <p:nvPr/>
        </p:nvSpPr>
        <p:spPr>
          <a:xfrm>
            <a:off x="8467795" y="513850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Unit Test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硬體需求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CB0C62A-9CA5-4302-52D4-3F0901F30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Button : </a:t>
            </a:r>
            <a:r>
              <a:rPr lang="zh-TW" altLang="en-US" dirty="0"/>
              <a:t>遊戲起始、消除方格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Switch :</a:t>
            </a:r>
            <a:r>
              <a:rPr lang="zh-TW" altLang="en-US" dirty="0"/>
              <a:t> 切換使用者分數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LED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計分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30" name="內容版面配置區 29">
            <a:extLst>
              <a:ext uri="{FF2B5EF4-FFF2-40B4-BE49-F238E27FC236}">
                <a16:creationId xmlns:a16="http://schemas.microsoft.com/office/drawing/2014/main" id="{407D60AE-B60F-861C-9C11-25D7C0166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9759" y="1928813"/>
            <a:ext cx="4066482" cy="425291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28FF3A2-B41F-2A4E-E1FF-43E050C1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60" y="4345612"/>
            <a:ext cx="1565957" cy="1354942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16CECEC-B10A-06D0-6E1E-7C493B8AF13A}"/>
              </a:ext>
            </a:extLst>
          </p:cNvPr>
          <p:cNvSpPr txBox="1"/>
          <p:nvPr/>
        </p:nvSpPr>
        <p:spPr>
          <a:xfrm>
            <a:off x="1463883" y="57566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S6</a:t>
            </a:r>
          </a:p>
          <a:p>
            <a:r>
              <a:rPr lang="zh-TW" altLang="en-US" dirty="0"/>
              <a:t>遊戲重置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05025DA-6258-F218-D3F4-484AEF2DF694}"/>
              </a:ext>
            </a:extLst>
          </p:cNvPr>
          <p:cNvSpPr txBox="1"/>
          <p:nvPr/>
        </p:nvSpPr>
        <p:spPr>
          <a:xfrm>
            <a:off x="2749571" y="3732103"/>
            <a:ext cx="135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S5:</a:t>
            </a:r>
          </a:p>
          <a:p>
            <a:pPr algn="ctr"/>
            <a:r>
              <a:rPr lang="zh-TW" altLang="en-US" dirty="0"/>
              <a:t>第一行按鍵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C268F1C-7963-0B6F-8CCF-3FCD089C1F7E}"/>
              </a:ext>
            </a:extLst>
          </p:cNvPr>
          <p:cNvSpPr txBox="1"/>
          <p:nvPr/>
        </p:nvSpPr>
        <p:spPr>
          <a:xfrm>
            <a:off x="2504352" y="5766510"/>
            <a:ext cx="184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S9:</a:t>
            </a:r>
          </a:p>
          <a:p>
            <a:pPr algn="ctr"/>
            <a:r>
              <a:rPr lang="zh-TW" altLang="en-US" dirty="0"/>
              <a:t>第三行按鍵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5D4E7B4-90F2-06C8-D336-6181854CA23F}"/>
              </a:ext>
            </a:extLst>
          </p:cNvPr>
          <p:cNvSpPr txBox="1"/>
          <p:nvPr/>
        </p:nvSpPr>
        <p:spPr>
          <a:xfrm>
            <a:off x="1238708" y="4761401"/>
            <a:ext cx="14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S7:</a:t>
            </a:r>
          </a:p>
          <a:p>
            <a:pPr algn="ctr"/>
            <a:r>
              <a:rPr lang="zh-TW" altLang="en-US" dirty="0"/>
              <a:t>第四行按鍵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D954F24-6C64-CABE-3F66-865070147036}"/>
              </a:ext>
            </a:extLst>
          </p:cNvPr>
          <p:cNvSpPr txBox="1"/>
          <p:nvPr/>
        </p:nvSpPr>
        <p:spPr>
          <a:xfrm>
            <a:off x="4156547" y="4692695"/>
            <a:ext cx="14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S8:</a:t>
            </a:r>
          </a:p>
          <a:p>
            <a:pPr algn="ctr"/>
            <a:r>
              <a:rPr lang="zh-TW" altLang="en-US" dirty="0"/>
              <a:t>第二行按鍵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7E67B38-ADF9-B196-D079-722C84989923}"/>
              </a:ext>
            </a:extLst>
          </p:cNvPr>
          <p:cNvCxnSpPr/>
          <p:nvPr/>
        </p:nvCxnSpPr>
        <p:spPr>
          <a:xfrm>
            <a:off x="1604513" y="7209879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76A9BD3-B188-99E5-E25A-E13E221FD29B}"/>
              </a:ext>
            </a:extLst>
          </p:cNvPr>
          <p:cNvCxnSpPr>
            <a:cxnSpLocks/>
          </p:cNvCxnSpPr>
          <p:nvPr/>
        </p:nvCxnSpPr>
        <p:spPr>
          <a:xfrm flipH="1">
            <a:off x="2222055" y="5084566"/>
            <a:ext cx="1205434" cy="738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84C5B1CB-49C7-122F-E697-83B26195D233}"/>
              </a:ext>
            </a:extLst>
          </p:cNvPr>
          <p:cNvSpPr/>
          <p:nvPr/>
        </p:nvSpPr>
        <p:spPr>
          <a:xfrm>
            <a:off x="10532905" y="5084567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11C578F-E82C-B87E-B3DE-8ADCA878380B}"/>
              </a:ext>
            </a:extLst>
          </p:cNvPr>
          <p:cNvCxnSpPr>
            <a:stCxn id="39" idx="3"/>
          </p:cNvCxnSpPr>
          <p:nvPr/>
        </p:nvCxnSpPr>
        <p:spPr>
          <a:xfrm>
            <a:off x="10714060" y="5515888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B91A27-5C4D-5A34-4AB1-7B78E04E4D69}"/>
              </a:ext>
            </a:extLst>
          </p:cNvPr>
          <p:cNvSpPr txBox="1"/>
          <p:nvPr/>
        </p:nvSpPr>
        <p:spPr>
          <a:xfrm>
            <a:off x="11093622" y="5331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A047FCC-8DED-DC58-C7CF-03412CBCF6EE}"/>
              </a:ext>
            </a:extLst>
          </p:cNvPr>
          <p:cNvSpPr/>
          <p:nvPr/>
        </p:nvSpPr>
        <p:spPr>
          <a:xfrm>
            <a:off x="8404628" y="5407532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53A27310-4C20-F7FA-8E22-5E5FBA86E1D5}"/>
              </a:ext>
            </a:extLst>
          </p:cNvPr>
          <p:cNvCxnSpPr>
            <a:cxnSpLocks/>
            <a:stCxn id="42" idx="2"/>
            <a:endCxn id="44" idx="3"/>
          </p:cNvCxnSpPr>
          <p:nvPr/>
        </p:nvCxnSpPr>
        <p:spPr>
          <a:xfrm rot="5400000">
            <a:off x="8167679" y="5131431"/>
            <a:ext cx="472641" cy="21041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060D60-2CA0-24A3-A809-335F0EE23E41}"/>
              </a:ext>
            </a:extLst>
          </p:cNvPr>
          <p:cNvSpPr txBox="1"/>
          <p:nvPr/>
        </p:nvSpPr>
        <p:spPr>
          <a:xfrm>
            <a:off x="5320576" y="62351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9" grpId="0" animBg="1"/>
      <p:bldP spid="41" grpId="0"/>
      <p:bldP spid="42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5EDF927-400A-424F-F71D-2B753E414B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234765" y="1897993"/>
            <a:ext cx="2987537" cy="45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預期顯示畫面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7149277" y="6138510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7883193" y="648866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8667973" y="614085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9452753" y="650461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9436816" y="1621286"/>
            <a:ext cx="353186" cy="631187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929003" y="17602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遊玩分數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CB0C62A-9CA5-4302-52D4-3F0901F30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遊戲標題 </a:t>
            </a:r>
            <a:r>
              <a:rPr lang="en-US" altLang="zh-TW" dirty="0"/>
              <a:t>:</a:t>
            </a:r>
            <a:r>
              <a:rPr lang="zh-TW" altLang="en-US" dirty="0"/>
              <a:t> 別踩白塊兒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遊玩分數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方格切割 </a:t>
            </a:r>
            <a:r>
              <a:rPr lang="en-US" altLang="zh-TW" dirty="0"/>
              <a:t>:</a:t>
            </a:r>
            <a:r>
              <a:rPr lang="zh-TW" altLang="en-US" dirty="0"/>
              <a:t> 共 </a:t>
            </a:r>
            <a:r>
              <a:rPr lang="en-US" altLang="zh-TW" dirty="0"/>
              <a:t>4X4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B628E37-F84E-5EFE-1D18-3FFEFF829662}"/>
              </a:ext>
            </a:extLst>
          </p:cNvPr>
          <p:cNvSpPr/>
          <p:nvPr/>
        </p:nvSpPr>
        <p:spPr>
          <a:xfrm rot="5400000">
            <a:off x="8579218" y="1582476"/>
            <a:ext cx="353186" cy="862641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464D2C-F855-7678-7BE6-DA03EE693774}"/>
              </a:ext>
            </a:extLst>
          </p:cNvPr>
          <p:cNvSpPr txBox="1"/>
          <p:nvPr/>
        </p:nvSpPr>
        <p:spPr>
          <a:xfrm>
            <a:off x="7251447" y="1863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遊戲標題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2FCBCCE6-78F3-1646-169D-46C1C7A33FAD}"/>
              </a:ext>
            </a:extLst>
          </p:cNvPr>
          <p:cNvSpPr/>
          <p:nvPr/>
        </p:nvSpPr>
        <p:spPr>
          <a:xfrm>
            <a:off x="6553200" y="2708694"/>
            <a:ext cx="287547" cy="36317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20386D-A7EB-B0FB-0B52-02A6D6AC7D1C}"/>
              </a:ext>
            </a:extLst>
          </p:cNvPr>
          <p:cNvSpPr txBox="1"/>
          <p:nvPr/>
        </p:nvSpPr>
        <p:spPr>
          <a:xfrm>
            <a:off x="5375762" y="4391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方格切割</a:t>
            </a:r>
          </a:p>
        </p:txBody>
      </p:sp>
    </p:spTree>
    <p:extLst>
      <p:ext uri="{BB962C8B-B14F-4D97-AF65-F5344CB8AC3E}">
        <p14:creationId xmlns:p14="http://schemas.microsoft.com/office/powerpoint/2010/main" val="118806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7" grpId="0" animBg="1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第一版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1116)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第二版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1123)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757DA039-CD44-2E12-DEB0-0B1DDEC17667}"/>
              </a:ext>
            </a:extLst>
          </p:cNvPr>
          <p:cNvSpPr/>
          <p:nvPr/>
        </p:nvSpPr>
        <p:spPr>
          <a:xfrm>
            <a:off x="2475781" y="2786331"/>
            <a:ext cx="1535502" cy="11731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96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第三版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1130)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193B29B5-E3A5-D447-82FA-BBF8B03FB938}"/>
              </a:ext>
            </a:extLst>
          </p:cNvPr>
          <p:cNvSpPr/>
          <p:nvPr/>
        </p:nvSpPr>
        <p:spPr>
          <a:xfrm>
            <a:off x="2251494" y="3226280"/>
            <a:ext cx="1250830" cy="1069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3FEA676-BE07-7743-9A43-C6596BCA3B96}"/>
              </a:ext>
            </a:extLst>
          </p:cNvPr>
          <p:cNvSpPr/>
          <p:nvPr/>
        </p:nvSpPr>
        <p:spPr>
          <a:xfrm>
            <a:off x="7735019" y="5112049"/>
            <a:ext cx="3151674" cy="1069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616940D-0156-2CBB-6F15-9CD603397367}"/>
              </a:ext>
            </a:extLst>
          </p:cNvPr>
          <p:cNvSpPr/>
          <p:nvPr/>
        </p:nvSpPr>
        <p:spPr>
          <a:xfrm>
            <a:off x="3502324" y="5192292"/>
            <a:ext cx="1078302" cy="9091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045DBFE-E4FC-802C-1A57-D67975BE7384}"/>
              </a:ext>
            </a:extLst>
          </p:cNvPr>
          <p:cNvSpPr/>
          <p:nvPr/>
        </p:nvSpPr>
        <p:spPr>
          <a:xfrm>
            <a:off x="4580626" y="5192291"/>
            <a:ext cx="1078302" cy="9091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6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1519</Words>
  <Application>Microsoft Office PowerPoint</Application>
  <PresentationFormat>寬螢幕</PresentationFormat>
  <Paragraphs>289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</vt:lpstr>
      <vt:lpstr>限制</vt:lpstr>
      <vt:lpstr>運作機制</vt:lpstr>
      <vt:lpstr>需求功能</vt:lpstr>
      <vt:lpstr>硬體需求</vt:lpstr>
      <vt:lpstr>PC預期顯示畫面</vt:lpstr>
      <vt:lpstr>Breakdown(第一版 : 1116)</vt:lpstr>
      <vt:lpstr>Breakdown(第二版 : 1123)</vt:lpstr>
      <vt:lpstr>Breakdown(第三版 : 1130)</vt:lpstr>
      <vt:lpstr>Breakdown(第四版 : 1214)</vt:lpstr>
      <vt:lpstr>Breakdown(第五版 : 1227)</vt:lpstr>
      <vt:lpstr>Breakdown(最終版 : 0104)</vt:lpstr>
      <vt:lpstr>程式流程圖</vt:lpstr>
      <vt:lpstr>MSC (第一版 : 1214)</vt:lpstr>
      <vt:lpstr>MSC  (最終版 : 0104)</vt:lpstr>
      <vt:lpstr>UART傳輸內容(原先)</vt:lpstr>
      <vt:lpstr>UART傳輸內容(12/28更改)</vt:lpstr>
      <vt:lpstr>系統架構</vt:lpstr>
      <vt:lpstr>系統方塊接收圖</vt:lpstr>
      <vt:lpstr>API</vt:lpstr>
      <vt:lpstr>遊戲初始化 – 程式片段</vt:lpstr>
      <vt:lpstr>遊戲初始化 – Unit Test</vt:lpstr>
      <vt:lpstr>API</vt:lpstr>
      <vt:lpstr>方格移動 – 程式片段</vt:lpstr>
      <vt:lpstr>方格移動 – Unit Test</vt:lpstr>
      <vt:lpstr>API</vt:lpstr>
      <vt:lpstr>中斷服務程式– 程式片段</vt:lpstr>
      <vt:lpstr>中斷服務程式 – Unit Test</vt:lpstr>
      <vt:lpstr>API</vt:lpstr>
      <vt:lpstr>無限執行– 程式片段</vt:lpstr>
      <vt:lpstr>無限執行 – Unit Test</vt:lpstr>
      <vt:lpstr>API</vt:lpstr>
      <vt:lpstr>UART(傳遞資料) – 程式片段</vt:lpstr>
      <vt:lpstr>UART(傳遞資料) – Unit Test</vt:lpstr>
      <vt:lpstr>API</vt:lpstr>
      <vt:lpstr>UART(接收資料) – 程式片段</vt:lpstr>
      <vt:lpstr>UART(接收資料) – Unit Test</vt:lpstr>
      <vt:lpstr>實際PC顯示遊玩畫面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78</cp:revision>
  <dcterms:created xsi:type="dcterms:W3CDTF">2021-11-01T17:15:43Z</dcterms:created>
  <dcterms:modified xsi:type="dcterms:W3CDTF">2024-01-09T15:11:33Z</dcterms:modified>
</cp:coreProperties>
</file>