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5"/>
  </p:notesMasterIdLst>
  <p:handoutMasterIdLst>
    <p:handoutMasterId r:id="rId16"/>
  </p:handoutMasterIdLst>
  <p:sldIdLst>
    <p:sldId id="281" r:id="rId5"/>
    <p:sldId id="287" r:id="rId6"/>
    <p:sldId id="282" r:id="rId7"/>
    <p:sldId id="288" r:id="rId8"/>
    <p:sldId id="307" r:id="rId9"/>
    <p:sldId id="302" r:id="rId10"/>
    <p:sldId id="301" r:id="rId11"/>
    <p:sldId id="303" r:id="rId12"/>
    <p:sldId id="305" r:id="rId13"/>
    <p:sldId id="300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6804" autoAdjust="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76E27F-ECB6-488E-91AF-FFF40050CA5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2023/11/16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A6548A-A6DF-4E6D-A063-343A6E919A1C}" type="datetime1">
              <a:rPr lang="zh-TW" altLang="en-US" smtClean="0"/>
              <a:pPr/>
              <a:t>2023/11/16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CFAAAB6-A2C6-4A85-A3A1-98EFBA61C967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0" i="0"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ID=d924773e-9a16-4d6d-9803-8cb819e99682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Recipe=text_billboard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Type=TextOnly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Variant=0
FamilyID=AccentBoxWalbaum_Zero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3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圖片版面配置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4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圖片版面配置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圖片版面配置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1" name="文字版面配置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版面配置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4" name="圖片版面配置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5" name="圖片版面配置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noProof="0"/>
              <a:t>20XX/9/4</a:t>
            </a:r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6" name="圖片版面配置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8" name="標題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2" name="圖片版面配置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33" name="圖片版面配置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37" name="文字版面配置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8" name="文字版面配置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9" name="文字版面配置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40" name="文字版面配置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41" name="文字版面配置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 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4" name="文字預留位置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6" name="內容預留位置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252728"/>
            <a:ext cx="8586216" cy="217627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6500" b="1" dirty="0"/>
              <a:t>系統晶片設計實習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4573" y="4166985"/>
            <a:ext cx="6639805" cy="685800"/>
          </a:xfrm>
        </p:spPr>
        <p:txBody>
          <a:bodyPr rtlCol="0"/>
          <a:lstStyle/>
          <a:p>
            <a:r>
              <a:rPr lang="zh-TW" altLang="en-US" b="1" dirty="0">
                <a:solidFill>
                  <a:schemeClr val="tx1"/>
                </a:solidFill>
              </a:rPr>
              <a:t>電子四甲 </a:t>
            </a:r>
            <a:r>
              <a:rPr lang="en-US" altLang="zh-TW" b="1" dirty="0">
                <a:solidFill>
                  <a:schemeClr val="tx1"/>
                </a:solidFill>
              </a:rPr>
              <a:t>- </a:t>
            </a:r>
            <a:r>
              <a:rPr lang="en-US" altLang="zh-TW" b="1" dirty="0" err="1">
                <a:solidFill>
                  <a:schemeClr val="tx1"/>
                </a:solidFill>
              </a:rPr>
              <a:t>C109112162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–</a:t>
            </a:r>
            <a:r>
              <a:rPr lang="zh-TW" altLang="en-US" b="1" dirty="0">
                <a:solidFill>
                  <a:schemeClr val="tx1"/>
                </a:solidFill>
              </a:rPr>
              <a:t> 朱梓福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58E53E56-FEC6-2385-CDBD-29613D79D05D}"/>
              </a:ext>
            </a:extLst>
          </p:cNvPr>
          <p:cNvSpPr txBox="1">
            <a:spLocks/>
          </p:cNvSpPr>
          <p:nvPr/>
        </p:nvSpPr>
        <p:spPr>
          <a:xfrm>
            <a:off x="2774573" y="5247870"/>
            <a:ext cx="6639805" cy="6858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solidFill>
                  <a:schemeClr val="tx1"/>
                </a:solidFill>
              </a:rPr>
              <a:t>電子四甲 </a:t>
            </a:r>
            <a:r>
              <a:rPr lang="en-US" altLang="zh-TW" b="1" dirty="0">
                <a:solidFill>
                  <a:schemeClr val="tx1"/>
                </a:solidFill>
              </a:rPr>
              <a:t>- </a:t>
            </a:r>
            <a:r>
              <a:rPr lang="en-US" altLang="zh-TW" b="1" dirty="0" err="1">
                <a:solidFill>
                  <a:schemeClr val="tx1"/>
                </a:solidFill>
              </a:rPr>
              <a:t>C109112174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-</a:t>
            </a:r>
            <a:r>
              <a:rPr lang="zh-TW" altLang="en-US" b="1" dirty="0">
                <a:solidFill>
                  <a:schemeClr val="tx1"/>
                </a:solidFill>
              </a:rPr>
              <a:t> 李洋誠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7124B60-5E0F-A613-7B70-07D904BE65E8}"/>
              </a:ext>
            </a:extLst>
          </p:cNvPr>
          <p:cNvSpPr txBox="1"/>
          <p:nvPr/>
        </p:nvSpPr>
        <p:spPr>
          <a:xfrm>
            <a:off x="3004277" y="3152001"/>
            <a:ext cx="61803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  <a:r>
              <a:rPr lang="en-US" altLang="zh-TW" sz="3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Dinosuar</a:t>
            </a:r>
            <a:r>
              <a:rPr lang="en-US" altLang="zh-TW" sz="3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Run!” - </a:t>
            </a:r>
            <a:r>
              <a:rPr lang="zh-TW" altLang="en-US" sz="3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期末專題報告 </a:t>
            </a:r>
            <a:endParaRPr lang="zh-TW" altLang="en-US" sz="30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9ACBFA-6B10-4596-0CE1-AD09A927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10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E0C80B-0FB4-6EAF-2520-7F60FA8C98A6}"/>
              </a:ext>
            </a:extLst>
          </p:cNvPr>
          <p:cNvSpPr txBox="1"/>
          <p:nvPr/>
        </p:nvSpPr>
        <p:spPr>
          <a:xfrm>
            <a:off x="5225182" y="235044"/>
            <a:ext cx="17416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流程圖</a:t>
            </a:r>
            <a:endParaRPr lang="en-US" altLang="zh-TW" sz="4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93CC671-D3AB-42D4-33A6-F4602F69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pic>
        <p:nvPicPr>
          <p:cNvPr id="7" name="圖片 6" descr="一張含有 圓形, 螢幕擷取畫面, 鮮豔 的圖片&#10;&#10;自動產生的描述">
            <a:extLst>
              <a:ext uri="{FF2B5EF4-FFF2-40B4-BE49-F238E27FC236}">
                <a16:creationId xmlns:a16="http://schemas.microsoft.com/office/drawing/2014/main" id="{1DA50162-B503-AD94-1E11-FC1A430FC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934" y="1191649"/>
            <a:ext cx="5666351" cy="566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7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1CD178-7ADA-6439-7C87-DC11596C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2</a:t>
            </a:fld>
            <a:endParaRPr lang="zh-TW" altLang="en-US" noProof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320CD16-EAC1-60E2-DA99-5E330EA54DEF}"/>
              </a:ext>
            </a:extLst>
          </p:cNvPr>
          <p:cNvSpPr/>
          <p:nvPr/>
        </p:nvSpPr>
        <p:spPr>
          <a:xfrm>
            <a:off x="1583908" y="1306961"/>
            <a:ext cx="8469236" cy="42440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5EA0D1E6-4CE8-2991-A3B4-9C9825CD6049}"/>
              </a:ext>
            </a:extLst>
          </p:cNvPr>
          <p:cNvSpPr txBox="1">
            <a:spLocks/>
          </p:cNvSpPr>
          <p:nvPr/>
        </p:nvSpPr>
        <p:spPr>
          <a:xfrm>
            <a:off x="2405029" y="1584108"/>
            <a:ext cx="6826994" cy="368978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TW" altLang="en-US" b="1" dirty="0"/>
              <a:t>目錄清單</a:t>
            </a:r>
            <a:r>
              <a:rPr lang="en-US" altLang="zh-TW" b="1" dirty="0"/>
              <a:t>:</a:t>
            </a:r>
          </a:p>
          <a:p>
            <a:pPr lvl="1">
              <a:lnSpc>
                <a:spcPct val="200000"/>
              </a:lnSpc>
            </a:pPr>
            <a:r>
              <a:rPr lang="zh-TW" altLang="en-US" b="1" dirty="0"/>
              <a:t>遊戲規則</a:t>
            </a:r>
            <a:r>
              <a:rPr lang="en-US" altLang="zh-TW" b="1" dirty="0"/>
              <a:t>-</a:t>
            </a:r>
            <a:r>
              <a:rPr lang="zh-TW" altLang="en-US" b="1" dirty="0"/>
              <a:t>大綱</a:t>
            </a:r>
            <a:endParaRPr lang="en-US" altLang="zh-TW" b="1" dirty="0"/>
          </a:p>
          <a:p>
            <a:pPr lvl="1">
              <a:lnSpc>
                <a:spcPct val="200000"/>
              </a:lnSpc>
            </a:pPr>
            <a:r>
              <a:rPr lang="zh-TW" altLang="en-US" b="1" dirty="0"/>
              <a:t>使用的硬體，軟體設備</a:t>
            </a:r>
            <a:endParaRPr lang="en-US" altLang="zh-TW" b="1" dirty="0"/>
          </a:p>
          <a:p>
            <a:pPr lvl="1">
              <a:lnSpc>
                <a:spcPct val="200000"/>
              </a:lnSpc>
            </a:pPr>
            <a:r>
              <a:rPr lang="en-US" altLang="zh-TW" b="1" dirty="0" err="1"/>
              <a:t>BreakDown</a:t>
            </a:r>
            <a:endParaRPr lang="zh-TW" altLang="en-US" b="1" dirty="0"/>
          </a:p>
          <a:p>
            <a:pPr marL="457200" lvl="1" indent="0">
              <a:buNone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6518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156D41D7-FCBE-30A4-5DD4-8C6F17F550D9}"/>
              </a:ext>
            </a:extLst>
          </p:cNvPr>
          <p:cNvSpPr/>
          <p:nvPr/>
        </p:nvSpPr>
        <p:spPr>
          <a:xfrm>
            <a:off x="1861382" y="573866"/>
            <a:ext cx="8469236" cy="5606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CFCBE3-FCF4-D661-FBCB-1558DCCC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3</a:t>
            </a:fld>
            <a:endParaRPr lang="zh-TW" altLang="en-US" noProof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5D6652C3-92F7-0143-B347-BEE5F5D6967B}"/>
              </a:ext>
            </a:extLst>
          </p:cNvPr>
          <p:cNvSpPr txBox="1">
            <a:spLocks/>
          </p:cNvSpPr>
          <p:nvPr/>
        </p:nvSpPr>
        <p:spPr>
          <a:xfrm>
            <a:off x="2253483" y="805145"/>
            <a:ext cx="7685033" cy="506593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b="1" dirty="0"/>
              <a:t>遊戲規則</a:t>
            </a:r>
            <a:r>
              <a:rPr lang="en-US" altLang="zh-TW" b="1" dirty="0"/>
              <a:t>-</a:t>
            </a:r>
            <a:r>
              <a:rPr lang="zh-TW" altLang="en-US" b="1" dirty="0"/>
              <a:t>大綱</a:t>
            </a:r>
            <a:endParaRPr lang="en-US" altLang="zh-TW" b="1" dirty="0"/>
          </a:p>
          <a:p>
            <a:pPr lvl="1">
              <a:lnSpc>
                <a:spcPct val="200000"/>
              </a:lnSpc>
            </a:pPr>
            <a:r>
              <a:rPr lang="zh-TW" altLang="en-US" b="1" dirty="0"/>
              <a:t>點擊螢幕</a:t>
            </a:r>
            <a:r>
              <a:rPr lang="en-US" altLang="zh-TW" b="1" dirty="0"/>
              <a:t>-</a:t>
            </a:r>
            <a:r>
              <a:rPr lang="zh-TW" altLang="en-US" b="1" dirty="0"/>
              <a:t>開始遊戲，並出現一隻恐龍在畫面上</a:t>
            </a:r>
            <a:endParaRPr lang="en-US" altLang="zh-TW" b="1" dirty="0"/>
          </a:p>
          <a:p>
            <a:pPr lvl="1">
              <a:lnSpc>
                <a:spcPct val="200000"/>
              </a:lnSpc>
            </a:pPr>
            <a:r>
              <a:rPr lang="zh-TW" altLang="en-US" b="1" dirty="0"/>
              <a:t>透過</a:t>
            </a:r>
            <a:r>
              <a:rPr lang="en-US" altLang="zh-TW" b="1" dirty="0"/>
              <a:t>”</a:t>
            </a:r>
            <a:r>
              <a:rPr lang="zh-TW" altLang="en-US" b="1" dirty="0"/>
              <a:t>板子上的按鈕</a:t>
            </a:r>
            <a:r>
              <a:rPr lang="en-US" altLang="zh-TW" b="1" dirty="0"/>
              <a:t>”</a:t>
            </a:r>
            <a:r>
              <a:rPr lang="zh-TW" altLang="en-US" b="1" dirty="0"/>
              <a:t>控制恐龍，避開</a:t>
            </a:r>
            <a:r>
              <a:rPr lang="en-US" altLang="zh-TW" b="1" dirty="0"/>
              <a:t>”</a:t>
            </a:r>
            <a:r>
              <a:rPr lang="zh-TW" altLang="en-US" b="1" dirty="0"/>
              <a:t>障礙物</a:t>
            </a:r>
            <a:r>
              <a:rPr lang="en-US" altLang="zh-TW" b="1" dirty="0"/>
              <a:t>”</a:t>
            </a:r>
          </a:p>
          <a:p>
            <a:pPr lvl="1">
              <a:lnSpc>
                <a:spcPct val="200000"/>
              </a:lnSpc>
            </a:pPr>
            <a:r>
              <a:rPr lang="zh-TW" altLang="en-US" b="1" dirty="0"/>
              <a:t>當恐龍碰到障礙物時，則遊戲結束</a:t>
            </a:r>
            <a:endParaRPr lang="en-US" altLang="zh-TW" b="1" dirty="0"/>
          </a:p>
          <a:p>
            <a:pPr lvl="1">
              <a:lnSpc>
                <a:spcPct val="150000"/>
              </a:lnSpc>
            </a:pPr>
            <a:endParaRPr lang="en-US" altLang="zh-TW" b="1" dirty="0"/>
          </a:p>
          <a:p>
            <a:pPr lvl="1">
              <a:lnSpc>
                <a:spcPct val="150000"/>
              </a:lnSpc>
            </a:pPr>
            <a:endParaRPr lang="en-US" altLang="zh-TW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B0CC6B-8FE8-6FB0-98DB-A7A4E4EC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340" y="3890661"/>
            <a:ext cx="4847317" cy="2134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941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9ACBFA-6B10-4596-0CE1-AD09A927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4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E0C80B-0FB4-6EAF-2520-7F60FA8C98A6}"/>
              </a:ext>
            </a:extLst>
          </p:cNvPr>
          <p:cNvSpPr txBox="1"/>
          <p:nvPr/>
        </p:nvSpPr>
        <p:spPr>
          <a:xfrm>
            <a:off x="4201967" y="235044"/>
            <a:ext cx="37880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軟體和硬體設備</a:t>
            </a:r>
            <a:endParaRPr lang="en-US" altLang="zh-TW" sz="4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93CC671-D3AB-42D4-33A6-F4602F69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BBDB275E-3C15-AD47-742C-4A32DCF65DDA}"/>
              </a:ext>
            </a:extLst>
          </p:cNvPr>
          <p:cNvSpPr txBox="1">
            <a:spLocks/>
          </p:cNvSpPr>
          <p:nvPr/>
        </p:nvSpPr>
        <p:spPr>
          <a:xfrm>
            <a:off x="1273328" y="1297577"/>
            <a:ext cx="9826647" cy="505877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硬體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ZYNQ-7000 </a:t>
            </a:r>
            <a:r>
              <a:rPr lang="en-US" altLang="zh-TW" dirty="0" err="1"/>
              <a:t>xc7z020clg484</a:t>
            </a:r>
            <a:r>
              <a:rPr lang="en-US" altLang="zh-TW" dirty="0"/>
              <a:t>-1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C</a:t>
            </a:r>
            <a:r>
              <a:rPr lang="zh-TW" altLang="en-US" dirty="0"/>
              <a:t>程式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Windows</a:t>
            </a:r>
            <a:r>
              <a:rPr lang="zh-TW" altLang="en-US" dirty="0"/>
              <a:t> 平台上執行</a:t>
            </a:r>
            <a:r>
              <a:rPr lang="en-US" altLang="zh-TW" dirty="0"/>
              <a:t>(SDK)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軟體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SDK 2018.3</a:t>
            </a:r>
          </a:p>
          <a:p>
            <a:pPr lvl="1"/>
            <a:r>
              <a:rPr lang="en-US" altLang="zh-TW" dirty="0"/>
              <a:t>Visual Studio</a:t>
            </a:r>
          </a:p>
          <a:p>
            <a:r>
              <a:rPr lang="zh-TW" altLang="en-US" dirty="0"/>
              <a:t>驗收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確認恐龍遊玩時的狀態，確認是否碰撞到障礙物</a:t>
            </a:r>
            <a:endParaRPr lang="en-US" altLang="zh-TW" dirty="0"/>
          </a:p>
          <a:p>
            <a:pPr lvl="1"/>
            <a:r>
              <a:rPr lang="zh-TW" altLang="en-US" dirty="0"/>
              <a:t>遊戲畫面資料傳輸到電腦上面</a:t>
            </a:r>
            <a:endParaRPr lang="en-US" altLang="zh-TW" dirty="0"/>
          </a:p>
          <a:p>
            <a:pPr lvl="1"/>
            <a:r>
              <a:rPr lang="zh-TW" altLang="en-US" dirty="0"/>
              <a:t>分數計算功能正常</a:t>
            </a:r>
            <a:endParaRPr lang="en-US" altLang="zh-TW" dirty="0"/>
          </a:p>
          <a:p>
            <a:pPr lvl="1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1F1E74-D190-FA09-935F-6F5AEC9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5</a:t>
            </a:fld>
            <a:endParaRPr lang="zh-TW" altLang="en-US" noProof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F9C93C3-B9CC-F1BA-8E19-32DCBED1D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21" y="2111114"/>
            <a:ext cx="11887158" cy="263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6A8316C-59EE-5C98-00A6-473105BDBC55}"/>
              </a:ext>
            </a:extLst>
          </p:cNvPr>
          <p:cNvSpPr txBox="1"/>
          <p:nvPr/>
        </p:nvSpPr>
        <p:spPr>
          <a:xfrm>
            <a:off x="4178852" y="501650"/>
            <a:ext cx="38342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5000" b="1" dirty="0" err="1"/>
              <a:t>BreakDown</a:t>
            </a:r>
            <a:endParaRPr lang="zh-TW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77505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080614-D6E2-8DA4-6D3D-9F57E2A9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6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A6DC7F-356F-A84F-1B47-6695E7836904}"/>
              </a:ext>
            </a:extLst>
          </p:cNvPr>
          <p:cNvSpPr txBox="1"/>
          <p:nvPr/>
        </p:nvSpPr>
        <p:spPr>
          <a:xfrm>
            <a:off x="672101" y="397000"/>
            <a:ext cx="8792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PC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0EC31A-F6B7-42C0-F88E-7F20D24F3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306" y="2126456"/>
            <a:ext cx="8633387" cy="260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93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F38603-4A3B-1B40-6DF8-63BAF871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7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E65154E-B35A-FF6C-988D-3A9E7BB10794}"/>
              </a:ext>
            </a:extLst>
          </p:cNvPr>
          <p:cNvSpPr txBox="1"/>
          <p:nvPr/>
        </p:nvSpPr>
        <p:spPr>
          <a:xfrm>
            <a:off x="672101" y="397000"/>
            <a:ext cx="8287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PS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33C18AE-8B15-4A92-EFC3-A685B1B49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40" y="440644"/>
            <a:ext cx="8898119" cy="59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85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E6B940-7699-4CB0-B0FF-3E387169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8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36A7A6F-3048-327E-B002-160473FFFDD5}"/>
              </a:ext>
            </a:extLst>
          </p:cNvPr>
          <p:cNvSpPr txBox="1"/>
          <p:nvPr/>
        </p:nvSpPr>
        <p:spPr>
          <a:xfrm>
            <a:off x="672101" y="397000"/>
            <a:ext cx="8287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PL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3E59CEC-ED85-FB9B-4747-6908103C5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74" y="1289871"/>
            <a:ext cx="10550051" cy="427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51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E95435-E446-883E-CC0D-F0B09EAE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9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7298B3-8981-C516-ED14-01F357C1C323}"/>
              </a:ext>
            </a:extLst>
          </p:cNvPr>
          <p:cNvSpPr txBox="1"/>
          <p:nvPr/>
        </p:nvSpPr>
        <p:spPr>
          <a:xfrm>
            <a:off x="3889466" y="633096"/>
            <a:ext cx="441306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5000" b="1" dirty="0" err="1"/>
              <a:t>BreakDown</a:t>
            </a:r>
            <a:r>
              <a:rPr lang="en-US" altLang="zh-TW" sz="5000" b="1" dirty="0"/>
              <a:t>-2</a:t>
            </a:r>
            <a:endParaRPr lang="zh-TW" altLang="en-US" sz="5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11699E4-C49D-0E43-5F3A-4C91C5521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47" y="1928036"/>
            <a:ext cx="11819106" cy="300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27177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872_TF89213316_Win32" id="{383ED126-3325-4608-AA12-8ABF5411E01A}" vid="{C35C8160-B903-4372-84AE-5953110B00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醒目色塊簡報</Template>
  <TotalTime>0</TotalTime>
  <Words>171</Words>
  <Application>Microsoft Office PowerPoint</Application>
  <PresentationFormat>寬螢幕</PresentationFormat>
  <Paragraphs>45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Microsoft JhengHei UI</vt:lpstr>
      <vt:lpstr>標楷體</vt:lpstr>
      <vt:lpstr>Arial</vt:lpstr>
      <vt:lpstr>Avenir Next LT Pro</vt:lpstr>
      <vt:lpstr>AccentBoxVTI</vt:lpstr>
      <vt:lpstr>系統晶片設計實習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系統晶片設計實習-HW2</dc:title>
  <dc:creator>C109112140</dc:creator>
  <cp:lastModifiedBy>C109112140</cp:lastModifiedBy>
  <cp:revision>54</cp:revision>
  <dcterms:created xsi:type="dcterms:W3CDTF">2023-11-03T06:50:12Z</dcterms:created>
  <dcterms:modified xsi:type="dcterms:W3CDTF">2023-11-16T08:09:44Z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