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5"/>
  </p:notesMasterIdLst>
  <p:handoutMasterIdLst>
    <p:handoutMasterId r:id="rId16"/>
  </p:handoutMasterIdLst>
  <p:sldIdLst>
    <p:sldId id="281" r:id="rId5"/>
    <p:sldId id="287" r:id="rId6"/>
    <p:sldId id="282" r:id="rId7"/>
    <p:sldId id="309" r:id="rId8"/>
    <p:sldId id="311" r:id="rId9"/>
    <p:sldId id="307" r:id="rId10"/>
    <p:sldId id="302" r:id="rId11"/>
    <p:sldId id="301" r:id="rId12"/>
    <p:sldId id="308" r:id="rId13"/>
    <p:sldId id="300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6804" autoAdjust="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76E27F-ECB6-488E-91AF-FFF40050CA5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2023/11/23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A6548A-A6DF-4E6D-A063-343A6E919A1C}" type="datetime1">
              <a:rPr lang="zh-TW" altLang="en-US" smtClean="0"/>
              <a:pPr/>
              <a:t>2023/11/23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FAAAB6-A2C6-4A85-A3A1-98EFBA61C967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ID=d924773e-9a16-4d6d-9803-8cb819e99682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Recipe=text_billboard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Type=TextOnly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
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Variant=0
FamilyID=AccentBoxWalbaum_Zero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3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4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圖片版面配置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版面配置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版面配置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4" name="圖片版面配置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5" name="圖片版面配置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noProof="0"/>
              <a:t>20XX/9/4</a:t>
            </a:r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 useBgFill="1">
        <p:nvSpPr>
          <p:cNvPr id="4" name="矩形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0" name="圖片版面配置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6" name="圖片版面配置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2" name="圖片版面配置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33" name="圖片版面配置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圖片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37" name="文字版面配置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8" name="文字版面配置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39" name="文字版面配置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0" name="文字版面配置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  <p:sp>
        <p:nvSpPr>
          <p:cNvPr id="41" name="文字版面配置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1" rtl="0"/>
            <a:r>
              <a:rPr lang="zh-TW" altLang="en-US" noProof="0"/>
              <a:t>職稱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14" name="文字預留位置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6" name="內容預留位置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spcBef>
                <a:spcPts val="1000"/>
              </a:spcBef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20XX/9/4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/>
              <a:t>簡報標題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65A5C87-DF58-40C8-B092-1DE63DB4547E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252728"/>
            <a:ext cx="8586216" cy="217627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6500" b="1" dirty="0"/>
              <a:t>系統晶片設計實習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4573" y="4166985"/>
            <a:ext cx="6639805" cy="685800"/>
          </a:xfrm>
        </p:spPr>
        <p:txBody>
          <a:bodyPr rtlCol="0"/>
          <a:lstStyle/>
          <a:p>
            <a:r>
              <a:rPr lang="zh-TW" altLang="en-US" b="1" dirty="0">
                <a:solidFill>
                  <a:schemeClr val="tx1"/>
                </a:solidFill>
              </a:rPr>
              <a:t>電子四甲 </a:t>
            </a:r>
            <a:r>
              <a:rPr lang="en-US" altLang="zh-TW" b="1" dirty="0">
                <a:solidFill>
                  <a:schemeClr val="tx1"/>
                </a:solidFill>
              </a:rPr>
              <a:t>- </a:t>
            </a:r>
            <a:r>
              <a:rPr lang="en-US" altLang="zh-TW" b="1" dirty="0" err="1">
                <a:solidFill>
                  <a:schemeClr val="tx1"/>
                </a:solidFill>
              </a:rPr>
              <a:t>C109112162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–</a:t>
            </a:r>
            <a:r>
              <a:rPr lang="zh-TW" altLang="en-US" b="1" dirty="0">
                <a:solidFill>
                  <a:schemeClr val="tx1"/>
                </a:solidFill>
              </a:rPr>
              <a:t> 朱梓福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58E53E56-FEC6-2385-CDBD-29613D79D05D}"/>
              </a:ext>
            </a:extLst>
          </p:cNvPr>
          <p:cNvSpPr txBox="1">
            <a:spLocks/>
          </p:cNvSpPr>
          <p:nvPr/>
        </p:nvSpPr>
        <p:spPr>
          <a:xfrm>
            <a:off x="2774573" y="5247870"/>
            <a:ext cx="6639805" cy="6858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solidFill>
                  <a:schemeClr val="tx1"/>
                </a:solidFill>
              </a:rPr>
              <a:t>電子四甲 </a:t>
            </a:r>
            <a:r>
              <a:rPr lang="en-US" altLang="zh-TW" b="1" dirty="0">
                <a:solidFill>
                  <a:schemeClr val="tx1"/>
                </a:solidFill>
              </a:rPr>
              <a:t>- </a:t>
            </a:r>
            <a:r>
              <a:rPr lang="en-US" altLang="zh-TW" b="1" dirty="0" err="1">
                <a:solidFill>
                  <a:schemeClr val="tx1"/>
                </a:solidFill>
              </a:rPr>
              <a:t>C109112174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-</a:t>
            </a:r>
            <a:r>
              <a:rPr lang="zh-TW" altLang="en-US" b="1" dirty="0">
                <a:solidFill>
                  <a:schemeClr val="tx1"/>
                </a:solidFill>
              </a:rPr>
              <a:t> 李洋誠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124B60-5E0F-A613-7B70-07D904BE65E8}"/>
              </a:ext>
            </a:extLst>
          </p:cNvPr>
          <p:cNvSpPr txBox="1"/>
          <p:nvPr/>
        </p:nvSpPr>
        <p:spPr>
          <a:xfrm>
            <a:off x="3004277" y="3152001"/>
            <a:ext cx="61803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  <a:r>
              <a:rPr lang="en-US" altLang="zh-TW" sz="3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Dinosuar</a:t>
            </a:r>
            <a:r>
              <a:rPr lang="en-US" altLang="zh-TW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Run!” - </a:t>
            </a:r>
            <a:r>
              <a:rPr lang="zh-TW" altLang="en-US" sz="3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期末專題報告 </a:t>
            </a:r>
            <a:endParaRPr lang="zh-TW" altLang="en-US" sz="3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9ACBFA-6B10-4596-0CE1-AD09A92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10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E0C80B-0FB4-6EAF-2520-7F60FA8C98A6}"/>
              </a:ext>
            </a:extLst>
          </p:cNvPr>
          <p:cNvSpPr txBox="1"/>
          <p:nvPr/>
        </p:nvSpPr>
        <p:spPr>
          <a:xfrm>
            <a:off x="5225182" y="235044"/>
            <a:ext cx="17416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流程圖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3CC671-D3AB-42D4-33A6-F4602F69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1CD178-7ADA-6439-7C87-DC11596C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2</a:t>
            </a:fld>
            <a:endParaRPr lang="zh-TW" altLang="en-US" noProof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320CD16-EAC1-60E2-DA99-5E330EA54DEF}"/>
              </a:ext>
            </a:extLst>
          </p:cNvPr>
          <p:cNvSpPr/>
          <p:nvPr/>
        </p:nvSpPr>
        <p:spPr>
          <a:xfrm>
            <a:off x="1583908" y="1306959"/>
            <a:ext cx="8469236" cy="42440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EA0D1E6-4CE8-2991-A3B4-9C9825CD6049}"/>
              </a:ext>
            </a:extLst>
          </p:cNvPr>
          <p:cNvSpPr txBox="1">
            <a:spLocks/>
          </p:cNvSpPr>
          <p:nvPr/>
        </p:nvSpPr>
        <p:spPr>
          <a:xfrm>
            <a:off x="2405029" y="1584108"/>
            <a:ext cx="6826994" cy="368978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b="1" dirty="0"/>
              <a:t>目錄清單</a:t>
            </a:r>
            <a:r>
              <a:rPr lang="en-US" altLang="zh-TW" b="1" dirty="0"/>
              <a:t>:</a:t>
            </a:r>
          </a:p>
          <a:p>
            <a:pPr lvl="1">
              <a:lnSpc>
                <a:spcPct val="200000"/>
              </a:lnSpc>
            </a:pPr>
            <a:r>
              <a:rPr lang="zh-TW" altLang="en-US" b="1" dirty="0"/>
              <a:t>遊戲規則</a:t>
            </a:r>
            <a:r>
              <a:rPr lang="en-US" altLang="zh-TW" b="1" dirty="0"/>
              <a:t>-</a:t>
            </a:r>
            <a:r>
              <a:rPr lang="zh-TW" altLang="en-US" b="1" dirty="0"/>
              <a:t>大綱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zh-TW" altLang="en-US" b="1" dirty="0"/>
              <a:t>軟硬體設備和驗收</a:t>
            </a:r>
            <a:endParaRPr lang="en-US" altLang="zh-TW" b="1" dirty="0"/>
          </a:p>
          <a:p>
            <a:pPr lvl="1">
              <a:lnSpc>
                <a:spcPct val="200000"/>
              </a:lnSpc>
            </a:pPr>
            <a:r>
              <a:rPr lang="en-US" altLang="zh-TW" b="1" dirty="0" err="1"/>
              <a:t>BreakDown</a:t>
            </a:r>
            <a:endParaRPr lang="zh-TW" altLang="en-US" b="1" dirty="0"/>
          </a:p>
          <a:p>
            <a:pPr marL="457200" lvl="1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651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156D41D7-FCBE-30A4-5DD4-8C6F17F550D9}"/>
              </a:ext>
            </a:extLst>
          </p:cNvPr>
          <p:cNvSpPr/>
          <p:nvPr/>
        </p:nvSpPr>
        <p:spPr>
          <a:xfrm>
            <a:off x="938274" y="573865"/>
            <a:ext cx="10415526" cy="5217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CFCBE3-FCF4-D661-FBCB-1558DCCC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3</a:t>
            </a:fld>
            <a:endParaRPr lang="zh-TW" altLang="en-US" noProof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5D6652C3-92F7-0143-B347-BEE5F5D6967B}"/>
              </a:ext>
            </a:extLst>
          </p:cNvPr>
          <p:cNvSpPr txBox="1">
            <a:spLocks/>
          </p:cNvSpPr>
          <p:nvPr/>
        </p:nvSpPr>
        <p:spPr>
          <a:xfrm>
            <a:off x="1391334" y="800395"/>
            <a:ext cx="7685033" cy="70143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b="1" dirty="0"/>
              <a:t>遊戲規則</a:t>
            </a:r>
            <a:r>
              <a:rPr lang="en-US" altLang="zh-TW" b="1" dirty="0"/>
              <a:t>-</a:t>
            </a:r>
            <a:r>
              <a:rPr lang="zh-TW" altLang="en-US" b="1" dirty="0"/>
              <a:t>大綱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endParaRPr lang="en-US" altLang="zh-TW" b="1" dirty="0"/>
          </a:p>
        </p:txBody>
      </p:sp>
      <p:pic>
        <p:nvPicPr>
          <p:cNvPr id="3" name="圖片 2" descr="一張含有 Rectangle, 螢幕擷取畫面, 正方形, 建築材料 的圖片&#10;&#10;自動產生的描述">
            <a:extLst>
              <a:ext uri="{FF2B5EF4-FFF2-40B4-BE49-F238E27FC236}">
                <a16:creationId xmlns:a16="http://schemas.microsoft.com/office/drawing/2014/main" id="{9EE49E54-D05B-C18A-9776-0B9C2C620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986" y="1893464"/>
            <a:ext cx="2915987" cy="3239986"/>
          </a:xfrm>
          <a:prstGeom prst="rect">
            <a:avLst/>
          </a:prstGeom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E0E14B2A-28EA-1914-3321-29F9BAC28059}"/>
              </a:ext>
            </a:extLst>
          </p:cNvPr>
          <p:cNvSpPr txBox="1">
            <a:spLocks/>
          </p:cNvSpPr>
          <p:nvPr/>
        </p:nvSpPr>
        <p:spPr>
          <a:xfrm>
            <a:off x="1852023" y="1501833"/>
            <a:ext cx="5698308" cy="70143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b="1" dirty="0"/>
              <a:t>遊戲</a:t>
            </a:r>
            <a:r>
              <a:rPr lang="zh-TW" altLang="en-US" sz="2000" b="1" dirty="0">
                <a:solidFill>
                  <a:schemeClr val="tx1"/>
                </a:solidFill>
              </a:rPr>
              <a:t>目標：將箱子「</a:t>
            </a:r>
            <a:r>
              <a:rPr lang="zh-TW" altLang="en-US" sz="2000" b="1" dirty="0"/>
              <a:t>推</a:t>
            </a:r>
            <a:r>
              <a:rPr lang="zh-TW" altLang="en-US" sz="2000" b="1" dirty="0">
                <a:solidFill>
                  <a:schemeClr val="tx1"/>
                </a:solidFill>
              </a:rPr>
              <a:t>動」到指定位置完成關卡。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b="1" dirty="0"/>
          </a:p>
          <a:p>
            <a:pPr lvl="1">
              <a:lnSpc>
                <a:spcPct val="150000"/>
              </a:lnSpc>
            </a:pPr>
            <a:endParaRPr lang="en-US" altLang="zh-TW" b="1" dirty="0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6A032EA1-620D-BE69-C596-C2DA51AA6DBC}"/>
              </a:ext>
            </a:extLst>
          </p:cNvPr>
          <p:cNvSpPr txBox="1">
            <a:spLocks/>
          </p:cNvSpPr>
          <p:nvPr/>
        </p:nvSpPr>
        <p:spPr>
          <a:xfrm>
            <a:off x="1852023" y="2662554"/>
            <a:ext cx="5872480" cy="70143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b="1" dirty="0"/>
              <a:t>移動方式：玩家只能在沒有阻礙物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如牆壁等</a:t>
            </a:r>
            <a:r>
              <a:rPr lang="en-US" altLang="zh-TW" sz="2000" b="1" dirty="0"/>
              <a:t>)</a:t>
            </a:r>
            <a:r>
              <a:rPr lang="zh-TW" altLang="en-US" sz="2000" b="1" dirty="0"/>
              <a:t>的情況下，向左、右、上、下的地方移動 。</a:t>
            </a:r>
            <a:endParaRPr lang="en-US" altLang="zh-TW" b="1" dirty="0"/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54D5B914-4255-E7DE-A88F-85517D8F00C5}"/>
              </a:ext>
            </a:extLst>
          </p:cNvPr>
          <p:cNvSpPr txBox="1">
            <a:spLocks/>
          </p:cNvSpPr>
          <p:nvPr/>
        </p:nvSpPr>
        <p:spPr>
          <a:xfrm>
            <a:off x="1851264" y="3867662"/>
            <a:ext cx="5872480" cy="701438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b="1" dirty="0"/>
              <a:t>推箱限制：箱子只能被「推」，不能被拉回空處並且玩家不能同時推動兩個或以上的箱子。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35941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2B3337-273D-BDEE-8A54-C89D7BB5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4</a:t>
            </a:fld>
            <a:endParaRPr lang="zh-TW" altLang="en-US" noProof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F10132-9E4E-86D4-4DBA-70105CF0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280" y="1243033"/>
            <a:ext cx="3855430" cy="4232885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4110FC2-DB95-7C99-DEF2-7F9C36BFC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72" y="1089000"/>
            <a:ext cx="4593334" cy="46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6DA7335-A01C-8B22-625C-715667BA8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14" y="2743865"/>
            <a:ext cx="1226344" cy="12171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9FC8A4-EE6E-7290-C642-B732C147A5C7}"/>
              </a:ext>
            </a:extLst>
          </p:cNvPr>
          <p:cNvSpPr/>
          <p:nvPr/>
        </p:nvSpPr>
        <p:spPr>
          <a:xfrm>
            <a:off x="6359622" y="2845394"/>
            <a:ext cx="276127" cy="26595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A17340-045B-D58F-3F84-F64E8253D209}"/>
              </a:ext>
            </a:extLst>
          </p:cNvPr>
          <p:cNvSpPr/>
          <p:nvPr/>
        </p:nvSpPr>
        <p:spPr>
          <a:xfrm>
            <a:off x="5888034" y="2750880"/>
            <a:ext cx="1222823" cy="1217193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664E91-249D-5734-E4AE-E853963CACE8}"/>
              </a:ext>
            </a:extLst>
          </p:cNvPr>
          <p:cNvSpPr/>
          <p:nvPr/>
        </p:nvSpPr>
        <p:spPr>
          <a:xfrm>
            <a:off x="6359622" y="3607679"/>
            <a:ext cx="276127" cy="26595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B25C36C-4A53-6F85-0FE8-00D9CDF68AA5}"/>
              </a:ext>
            </a:extLst>
          </p:cNvPr>
          <p:cNvCxnSpPr>
            <a:cxnSpLocks/>
          </p:cNvCxnSpPr>
          <p:nvPr/>
        </p:nvCxnSpPr>
        <p:spPr>
          <a:xfrm flipV="1">
            <a:off x="9274628" y="1698173"/>
            <a:ext cx="0" cy="470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1B5BA92-0B92-AF84-9557-1DA60C3197CA}"/>
              </a:ext>
            </a:extLst>
          </p:cNvPr>
          <p:cNvCxnSpPr>
            <a:cxnSpLocks/>
          </p:cNvCxnSpPr>
          <p:nvPr/>
        </p:nvCxnSpPr>
        <p:spPr>
          <a:xfrm flipH="1">
            <a:off x="8475616" y="2512424"/>
            <a:ext cx="5551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6570A16-B336-D773-E153-F7F10AA05DD5}"/>
              </a:ext>
            </a:extLst>
          </p:cNvPr>
          <p:cNvCxnSpPr>
            <a:cxnSpLocks/>
          </p:cNvCxnSpPr>
          <p:nvPr/>
        </p:nvCxnSpPr>
        <p:spPr>
          <a:xfrm>
            <a:off x="9274628" y="2845394"/>
            <a:ext cx="0" cy="521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51E62D2-822F-E0B8-F798-B45BA4DE006E}"/>
              </a:ext>
            </a:extLst>
          </p:cNvPr>
          <p:cNvCxnSpPr>
            <a:cxnSpLocks/>
          </p:cNvCxnSpPr>
          <p:nvPr/>
        </p:nvCxnSpPr>
        <p:spPr>
          <a:xfrm>
            <a:off x="9605554" y="2512424"/>
            <a:ext cx="5856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EC1D4C5-8535-A000-9501-411E0AB8012A}"/>
              </a:ext>
            </a:extLst>
          </p:cNvPr>
          <p:cNvSpPr/>
          <p:nvPr/>
        </p:nvSpPr>
        <p:spPr>
          <a:xfrm>
            <a:off x="5949227" y="3226498"/>
            <a:ext cx="276127" cy="26595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72DE8C-3F0F-7B2F-7DC9-2BFD2C6BC01A}"/>
              </a:ext>
            </a:extLst>
          </p:cNvPr>
          <p:cNvSpPr/>
          <p:nvPr/>
        </p:nvSpPr>
        <p:spPr>
          <a:xfrm>
            <a:off x="6790662" y="3241847"/>
            <a:ext cx="276127" cy="26595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DF994B7-1DCF-9C3F-180A-52E18947D30A}"/>
              </a:ext>
            </a:extLst>
          </p:cNvPr>
          <p:cNvSpPr txBox="1"/>
          <p:nvPr/>
        </p:nvSpPr>
        <p:spPr>
          <a:xfrm>
            <a:off x="6287514" y="2303225"/>
            <a:ext cx="33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6BA330E-9434-01A0-8D6A-DD918AC82A91}"/>
              </a:ext>
            </a:extLst>
          </p:cNvPr>
          <p:cNvSpPr txBox="1"/>
          <p:nvPr/>
        </p:nvSpPr>
        <p:spPr>
          <a:xfrm>
            <a:off x="6328956" y="4062587"/>
            <a:ext cx="33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4F1EE5A-4746-F9AD-9C6E-8E1E4A42FFA5}"/>
              </a:ext>
            </a:extLst>
          </p:cNvPr>
          <p:cNvSpPr txBox="1"/>
          <p:nvPr/>
        </p:nvSpPr>
        <p:spPr>
          <a:xfrm>
            <a:off x="5471494" y="3167795"/>
            <a:ext cx="36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F921EC3-3BF9-AEDD-CB62-920922F405C0}"/>
              </a:ext>
            </a:extLst>
          </p:cNvPr>
          <p:cNvSpPr txBox="1"/>
          <p:nvPr/>
        </p:nvSpPr>
        <p:spPr>
          <a:xfrm>
            <a:off x="7098372" y="3190158"/>
            <a:ext cx="36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右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47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BC4062-6D3F-41C1-41CA-6F6E6408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5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2520B8-B7BD-AE0C-ACFE-8FE9194E5F8E}"/>
              </a:ext>
            </a:extLst>
          </p:cNvPr>
          <p:cNvSpPr txBox="1"/>
          <p:nvPr/>
        </p:nvSpPr>
        <p:spPr>
          <a:xfrm>
            <a:off x="5572426" y="235044"/>
            <a:ext cx="1228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/>
              <a:t>需求</a:t>
            </a:r>
            <a:endParaRPr lang="en-US" altLang="zh-TW" sz="4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A2832E-5E2C-1DB8-B664-D8007698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4" y="942930"/>
            <a:ext cx="10007951" cy="248719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953F32A-86FF-CAC0-DD28-0E0608312436}"/>
              </a:ext>
            </a:extLst>
          </p:cNvPr>
          <p:cNvSpPr txBox="1">
            <a:spLocks/>
          </p:cNvSpPr>
          <p:nvPr/>
        </p:nvSpPr>
        <p:spPr>
          <a:xfrm>
            <a:off x="1273328" y="1297577"/>
            <a:ext cx="9826647" cy="505877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環境：</a:t>
            </a:r>
            <a:endParaRPr lang="en-US" altLang="zh-TW" dirty="0"/>
          </a:p>
          <a:p>
            <a:pPr lvl="1"/>
            <a:r>
              <a:rPr lang="en-US" altLang="zh-TW" sz="1900" dirty="0"/>
              <a:t>ZYNQ-7000 xc7z020clg484-1</a:t>
            </a:r>
          </a:p>
          <a:p>
            <a:pPr lvl="1"/>
            <a:r>
              <a:rPr lang="en-US" altLang="zh-TW" sz="1900" dirty="0" err="1"/>
              <a:t>Vivado</a:t>
            </a:r>
            <a:r>
              <a:rPr lang="en-US" altLang="zh-TW" sz="1900" dirty="0"/>
              <a:t> 2018.3</a:t>
            </a:r>
          </a:p>
          <a:p>
            <a:pPr lvl="1"/>
            <a:r>
              <a:rPr lang="en-US" altLang="zh-TW" sz="1900" dirty="0" err="1"/>
              <a:t>Vivado</a:t>
            </a:r>
            <a:r>
              <a:rPr lang="en-US" altLang="zh-TW" sz="1900" dirty="0"/>
              <a:t> SDK 2018.3</a:t>
            </a:r>
          </a:p>
          <a:p>
            <a:pPr lvl="1"/>
            <a:r>
              <a:rPr lang="en-US" altLang="zh-TW" sz="1900" dirty="0"/>
              <a:t>Visual Studio</a:t>
            </a:r>
          </a:p>
          <a:p>
            <a:r>
              <a:rPr lang="zh-TW" altLang="en-US" dirty="0"/>
              <a:t>介面：</a:t>
            </a:r>
            <a:endParaRPr lang="en-US" altLang="zh-TW" dirty="0"/>
          </a:p>
          <a:p>
            <a:pPr lvl="1"/>
            <a:r>
              <a:rPr lang="en-US" altLang="zh-TW" sz="1900" dirty="0"/>
              <a:t>UART (PS-PC)</a:t>
            </a:r>
          </a:p>
          <a:p>
            <a:pPr lvl="1"/>
            <a:r>
              <a:rPr lang="en-US" altLang="zh-TW" sz="1900" dirty="0"/>
              <a:t>AIX (PL-PS)</a:t>
            </a:r>
          </a:p>
          <a:p>
            <a:r>
              <a:rPr lang="zh-TW" altLang="en-US" dirty="0"/>
              <a:t>功能：</a:t>
            </a:r>
            <a:endParaRPr lang="en-US" altLang="zh-TW" dirty="0"/>
          </a:p>
          <a:p>
            <a:pPr lvl="1"/>
            <a:r>
              <a:rPr lang="zh-TW" altLang="en-US" sz="1900" dirty="0"/>
              <a:t>確認人遊玩時的狀態並顯示目前座標。</a:t>
            </a:r>
            <a:endParaRPr lang="en-US" altLang="zh-TW" sz="1900" dirty="0"/>
          </a:p>
          <a:p>
            <a:pPr lvl="1"/>
            <a:r>
              <a:rPr lang="zh-TW" altLang="en-US" sz="1900" dirty="0"/>
              <a:t>確認碰到箱子後，物件位置會改變，例如：空地變箱子、箱子變人、人變空地。</a:t>
            </a:r>
            <a:endParaRPr lang="en-US" altLang="zh-TW" sz="1900" dirty="0"/>
          </a:p>
          <a:p>
            <a:pPr lvl="1"/>
            <a:r>
              <a:rPr lang="zh-TW" altLang="en-US" sz="1900" dirty="0"/>
              <a:t>確認當所有箱子移動到指定位置後結束遊戲。</a:t>
            </a:r>
            <a:endParaRPr lang="en-US" altLang="zh-TW" sz="1900" dirty="0"/>
          </a:p>
          <a:p>
            <a:pPr lvl="1"/>
            <a:r>
              <a:rPr lang="zh-TW" altLang="en-US" sz="1900" dirty="0"/>
              <a:t>使用</a:t>
            </a:r>
            <a:r>
              <a:rPr lang="en-US" altLang="zh-TW" sz="1900" dirty="0"/>
              <a:t>UART</a:t>
            </a:r>
            <a:r>
              <a:rPr lang="zh-TW" altLang="en-US" sz="1900" dirty="0"/>
              <a:t>傳輸遊戲狀態，再利用</a:t>
            </a:r>
            <a:r>
              <a:rPr lang="en-US" altLang="zh-TW" sz="1900" dirty="0"/>
              <a:t>C#</a:t>
            </a:r>
            <a:r>
              <a:rPr lang="zh-TW" altLang="en-US" sz="1900" dirty="0"/>
              <a:t>顯示遊戲畫面。</a:t>
            </a:r>
            <a:endParaRPr lang="en-US" altLang="zh-TW" sz="1900" dirty="0"/>
          </a:p>
          <a:p>
            <a:r>
              <a:rPr lang="zh-TW" altLang="en-US" dirty="0"/>
              <a:t>驗收：</a:t>
            </a:r>
            <a:endParaRPr lang="en-US" altLang="zh-TW" dirty="0"/>
          </a:p>
          <a:p>
            <a:pPr lvl="1"/>
            <a:r>
              <a:rPr lang="zh-TW" altLang="en-US" sz="1900" dirty="0"/>
              <a:t>透過板子上的</a:t>
            </a:r>
            <a:r>
              <a:rPr lang="en-US" altLang="zh-TW" sz="1900" dirty="0"/>
              <a:t>Button</a:t>
            </a:r>
            <a:r>
              <a:rPr lang="zh-TW" altLang="en-US" sz="1900" dirty="0"/>
              <a:t>操控人物，確認人物在畫面上有即時改變。</a:t>
            </a:r>
            <a:endParaRPr lang="en-US" altLang="zh-TW" sz="1900" dirty="0"/>
          </a:p>
          <a:p>
            <a:pPr lvl="1"/>
            <a:r>
              <a:rPr lang="zh-TW" altLang="en-US" sz="1900" dirty="0"/>
              <a:t>確認人物能推動箱子，並將所有箱子移至指定位置。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329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F1E74-D190-FA09-935F-6F5AEC9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6</a:t>
            </a:fld>
            <a:endParaRPr lang="zh-TW" altLang="en-US" noProof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9C93C3-B9CC-F1BA-8E19-32DCBED1D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1" y="2111114"/>
            <a:ext cx="11887158" cy="263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6A8316C-59EE-5C98-00A6-473105BDBC55}"/>
              </a:ext>
            </a:extLst>
          </p:cNvPr>
          <p:cNvSpPr txBox="1"/>
          <p:nvPr/>
        </p:nvSpPr>
        <p:spPr>
          <a:xfrm>
            <a:off x="4178852" y="501650"/>
            <a:ext cx="38342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000" b="1" dirty="0" err="1"/>
              <a:t>BreakDown</a:t>
            </a:r>
            <a:endParaRPr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77505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080614-D6E2-8DA4-6D3D-9F57E2A9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7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A6DC7F-356F-A84F-1B47-6695E7836904}"/>
              </a:ext>
            </a:extLst>
          </p:cNvPr>
          <p:cNvSpPr txBox="1"/>
          <p:nvPr/>
        </p:nvSpPr>
        <p:spPr>
          <a:xfrm>
            <a:off x="672101" y="397000"/>
            <a:ext cx="879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PC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BC8CB6A-2660-390B-5B5B-767CF720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92" y="1983328"/>
            <a:ext cx="9527215" cy="289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93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F38603-4A3B-1B40-6DF8-63BAF871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8</a:t>
            </a:fld>
            <a:endParaRPr lang="zh-TW" altLang="en-US" noProof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65154E-B35A-FF6C-988D-3A9E7BB10794}"/>
              </a:ext>
            </a:extLst>
          </p:cNvPr>
          <p:cNvSpPr txBox="1"/>
          <p:nvPr/>
        </p:nvSpPr>
        <p:spPr>
          <a:xfrm>
            <a:off x="672101" y="397000"/>
            <a:ext cx="828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PS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71E4049-8961-6642-F171-148FE454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78" y="-14997"/>
            <a:ext cx="7468443" cy="68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5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0A751-AEDD-7639-C0B2-C2FD05C5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altLang="zh-TW" noProof="0" smtClean="0"/>
              <a:t>9</a:t>
            </a:fld>
            <a:endParaRPr lang="zh-TW" altLang="en-US" noProof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427773-0052-A4C8-69B6-2079D80C7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01" y="983378"/>
            <a:ext cx="9905797" cy="48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6BA3222-3677-AC01-AFE7-2C6EE2E0164A}"/>
              </a:ext>
            </a:extLst>
          </p:cNvPr>
          <p:cNvSpPr txBox="1"/>
          <p:nvPr/>
        </p:nvSpPr>
        <p:spPr>
          <a:xfrm>
            <a:off x="672101" y="397000"/>
            <a:ext cx="828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PL</a:t>
            </a:r>
          </a:p>
        </p:txBody>
      </p:sp>
    </p:spTree>
    <p:extLst>
      <p:ext uri="{BB962C8B-B14F-4D97-AF65-F5344CB8AC3E}">
        <p14:creationId xmlns:p14="http://schemas.microsoft.com/office/powerpoint/2010/main" val="41172154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72_TF89213316_Win32" id="{383ED126-3325-4608-AA12-8ABF5411E01A}" vid="{C35C8160-B903-4372-84AE-5953110B00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醒目色塊簡報</Template>
  <TotalTime>0</TotalTime>
  <Words>278</Words>
  <Application>Microsoft Office PowerPoint</Application>
  <PresentationFormat>寬螢幕</PresentationFormat>
  <Paragraphs>50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Microsoft JhengHei UI</vt:lpstr>
      <vt:lpstr>Arial</vt:lpstr>
      <vt:lpstr>Avenir Next LT Pro</vt:lpstr>
      <vt:lpstr>AccentBoxVTI</vt:lpstr>
      <vt:lpstr>系統晶片設計實習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系統晶片設計實習-HW2</dc:title>
  <dc:creator>C109112140</dc:creator>
  <cp:lastModifiedBy>C109112140</cp:lastModifiedBy>
  <cp:revision>63</cp:revision>
  <dcterms:created xsi:type="dcterms:W3CDTF">2023-11-03T06:50:12Z</dcterms:created>
  <dcterms:modified xsi:type="dcterms:W3CDTF">2023-11-23T08:20:23Z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