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7" r:id="rId6"/>
    <p:sldId id="282" r:id="rId7"/>
    <p:sldId id="288" r:id="rId8"/>
    <p:sldId id="307" r:id="rId9"/>
    <p:sldId id="302" r:id="rId10"/>
    <p:sldId id="301" r:id="rId11"/>
    <p:sldId id="303" r:id="rId12"/>
    <p:sldId id="305" r:id="rId13"/>
    <p:sldId id="300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2023/11/23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252728"/>
            <a:ext cx="8586216" cy="217627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500" b="1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573" y="4166985"/>
            <a:ext cx="6639805" cy="685800"/>
          </a:xfrm>
        </p:spPr>
        <p:txBody>
          <a:bodyPr rtlCol="0"/>
          <a:lstStyle/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C109112162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–</a:t>
            </a:r>
            <a:r>
              <a:rPr lang="zh-TW" altLang="en-US" b="1" dirty="0">
                <a:solidFill>
                  <a:schemeClr val="tx1"/>
                </a:solidFill>
              </a:rPr>
              <a:t> 朱梓福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8E53E56-FEC6-2385-CDBD-29613D79D05D}"/>
              </a:ext>
            </a:extLst>
          </p:cNvPr>
          <p:cNvSpPr txBox="1">
            <a:spLocks/>
          </p:cNvSpPr>
          <p:nvPr/>
        </p:nvSpPr>
        <p:spPr>
          <a:xfrm>
            <a:off x="2774573" y="5247870"/>
            <a:ext cx="6639805" cy="685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24B60-5E0F-A613-7B70-07D904BE65E8}"/>
              </a:ext>
            </a:extLst>
          </p:cNvPr>
          <p:cNvSpPr txBox="1"/>
          <p:nvPr/>
        </p:nvSpPr>
        <p:spPr>
          <a:xfrm>
            <a:off x="3004277" y="3152001"/>
            <a:ext cx="6180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en-US" altLang="zh-TW" sz="3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Dinosuar</a:t>
            </a:r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Run!” - 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期末專題報告 </a:t>
            </a:r>
            <a:endParaRPr lang="zh-TW" altLang="en-US" sz="3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10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5225182" y="235044"/>
            <a:ext cx="17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流程圖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7" name="圖片 6" descr="一張含有 圓形, 螢幕擷取畫面, 鮮豔 的圖片&#10;&#10;自動產生的描述">
            <a:extLst>
              <a:ext uri="{FF2B5EF4-FFF2-40B4-BE49-F238E27FC236}">
                <a16:creationId xmlns:a16="http://schemas.microsoft.com/office/drawing/2014/main" id="{1DA50162-B503-AD94-1E11-FC1A430F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34" y="1191649"/>
            <a:ext cx="5666351" cy="56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CD178-7ADA-6439-7C87-DC11596C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320CD16-EAC1-60E2-DA99-5E330EA54DEF}"/>
              </a:ext>
            </a:extLst>
          </p:cNvPr>
          <p:cNvSpPr/>
          <p:nvPr/>
        </p:nvSpPr>
        <p:spPr>
          <a:xfrm>
            <a:off x="1583908" y="1306961"/>
            <a:ext cx="8469236" cy="42440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EA0D1E6-4CE8-2991-A3B4-9C9825CD6049}"/>
              </a:ext>
            </a:extLst>
          </p:cNvPr>
          <p:cNvSpPr txBox="1">
            <a:spLocks/>
          </p:cNvSpPr>
          <p:nvPr/>
        </p:nvSpPr>
        <p:spPr>
          <a:xfrm>
            <a:off x="2405029" y="1584108"/>
            <a:ext cx="6826994" cy="368978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 dirty="0"/>
              <a:t>目錄清單</a:t>
            </a:r>
            <a:r>
              <a:rPr lang="en-US" altLang="zh-TW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使用的硬體，軟體設備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en-US" altLang="zh-TW" b="1" dirty="0" err="1"/>
              <a:t>BreakDown</a:t>
            </a:r>
            <a:endParaRPr lang="zh-TW" altLang="en-US" b="1" dirty="0"/>
          </a:p>
          <a:p>
            <a:pPr marL="457200" lvl="1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651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1861382" y="573866"/>
            <a:ext cx="8469236" cy="5606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2253483" y="805145"/>
            <a:ext cx="7685033" cy="506593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點擊螢幕</a:t>
            </a:r>
            <a:r>
              <a:rPr lang="en-US" altLang="zh-TW" b="1" dirty="0"/>
              <a:t>-</a:t>
            </a:r>
            <a:r>
              <a:rPr lang="zh-TW" altLang="en-US" b="1" dirty="0"/>
              <a:t>開始遊戲，並出現一隻恐龍在畫面上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透過</a:t>
            </a:r>
            <a:r>
              <a:rPr lang="en-US" altLang="zh-TW" b="1" dirty="0"/>
              <a:t>”</a:t>
            </a:r>
            <a:r>
              <a:rPr lang="zh-TW" altLang="en-US" b="1" dirty="0"/>
              <a:t>板子上的按鈕</a:t>
            </a:r>
            <a:r>
              <a:rPr lang="en-US" altLang="zh-TW" b="1" dirty="0"/>
              <a:t>”</a:t>
            </a:r>
            <a:r>
              <a:rPr lang="zh-TW" altLang="en-US" b="1" dirty="0"/>
              <a:t>控制恐龍，避開</a:t>
            </a:r>
            <a:r>
              <a:rPr lang="en-US" altLang="zh-TW" b="1" dirty="0"/>
              <a:t>”</a:t>
            </a:r>
            <a:r>
              <a:rPr lang="zh-TW" altLang="en-US" b="1" dirty="0"/>
              <a:t>障礙物</a:t>
            </a:r>
            <a:r>
              <a:rPr lang="en-US" altLang="zh-TW" b="1" dirty="0"/>
              <a:t>”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當恐龍碰到障礙物時，則遊戲結束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0CC6B-8FE8-6FB0-98DB-A7A4E4E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40" y="3890661"/>
            <a:ext cx="4847317" cy="2134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5572426" y="235044"/>
            <a:ext cx="1228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需求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BDB275E-3C15-AD47-742C-4A32DCF65DDA}"/>
              </a:ext>
            </a:extLst>
          </p:cNvPr>
          <p:cNvSpPr txBox="1">
            <a:spLocks/>
          </p:cNvSpPr>
          <p:nvPr/>
        </p:nvSpPr>
        <p:spPr>
          <a:xfrm>
            <a:off x="1273328" y="1297577"/>
            <a:ext cx="9826647" cy="50587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環境：</a:t>
            </a:r>
            <a:endParaRPr lang="en-US" altLang="zh-TW" dirty="0"/>
          </a:p>
          <a:p>
            <a:pPr lvl="1"/>
            <a:r>
              <a:rPr lang="en-US" altLang="zh-TW" sz="1900" dirty="0"/>
              <a:t>ZYNQ-7000 xc7z020clg484-1</a:t>
            </a:r>
          </a:p>
          <a:p>
            <a:pPr lvl="1"/>
            <a:r>
              <a:rPr lang="en-US" altLang="zh-TW" sz="1900" dirty="0" err="1"/>
              <a:t>Vivado</a:t>
            </a:r>
            <a:r>
              <a:rPr lang="en-US" altLang="zh-TW" sz="1900" dirty="0"/>
              <a:t> 2018.3</a:t>
            </a:r>
          </a:p>
          <a:p>
            <a:pPr lvl="1"/>
            <a:r>
              <a:rPr lang="en-US" altLang="zh-TW" sz="1900" dirty="0" err="1"/>
              <a:t>Vivado</a:t>
            </a:r>
            <a:r>
              <a:rPr lang="en-US" altLang="zh-TW" sz="1900" dirty="0"/>
              <a:t> SDK 2018.3</a:t>
            </a:r>
          </a:p>
          <a:p>
            <a:pPr lvl="1"/>
            <a:r>
              <a:rPr lang="en-US" altLang="zh-TW" sz="1900" dirty="0"/>
              <a:t>Visual Studio</a:t>
            </a:r>
          </a:p>
          <a:p>
            <a:r>
              <a:rPr lang="zh-TW" altLang="en-US" dirty="0"/>
              <a:t>介面：</a:t>
            </a:r>
            <a:endParaRPr lang="en-US" altLang="zh-TW" dirty="0"/>
          </a:p>
          <a:p>
            <a:pPr lvl="1"/>
            <a:r>
              <a:rPr lang="en-US" altLang="zh-TW" sz="1900" dirty="0"/>
              <a:t>UART (PS-PC)</a:t>
            </a:r>
          </a:p>
          <a:p>
            <a:pPr lvl="1"/>
            <a:r>
              <a:rPr lang="en-US" altLang="zh-TW" sz="1900" dirty="0"/>
              <a:t>AIX (PL-PS)</a:t>
            </a:r>
          </a:p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zh-TW" altLang="en-US" sz="1900" dirty="0"/>
              <a:t>確認人遊玩時的狀態並顯示目前座標。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確認碰到箱子後，物件位置會改變，例如：空地變箱子、箱子變人、人變空地。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確認當所有箱子移動到指定位置後結束遊戲。</a:t>
            </a:r>
            <a:endParaRPr lang="en-US" altLang="zh-TW" sz="1900" dirty="0"/>
          </a:p>
          <a:p>
            <a:pPr lvl="1"/>
            <a:r>
              <a:rPr lang="zh-TW" altLang="en-US" sz="1900" dirty="0"/>
              <a:t>使用</a:t>
            </a:r>
            <a:r>
              <a:rPr lang="en-US" altLang="zh-TW" sz="1900" dirty="0"/>
              <a:t>UART</a:t>
            </a:r>
            <a:r>
              <a:rPr lang="zh-TW" altLang="en-US" sz="1900" dirty="0"/>
              <a:t>傳輸遊戲狀態，再利用</a:t>
            </a:r>
            <a:r>
              <a:rPr lang="en-US" altLang="zh-TW" sz="1900" dirty="0"/>
              <a:t>C#</a:t>
            </a:r>
            <a:r>
              <a:rPr lang="zh-TW" altLang="en-US" sz="1900" dirty="0"/>
              <a:t>顯示遊戲畫面。</a:t>
            </a:r>
            <a:endParaRPr lang="en-US" altLang="zh-TW" sz="1900" dirty="0"/>
          </a:p>
          <a:p>
            <a:r>
              <a:rPr lang="zh-TW" altLang="en-US" dirty="0"/>
              <a:t>驗收：</a:t>
            </a:r>
            <a:endParaRPr lang="en-US" altLang="zh-TW" dirty="0"/>
          </a:p>
          <a:p>
            <a:pPr lvl="1"/>
            <a:r>
              <a:rPr lang="zh-TW" altLang="en-US" sz="1900" dirty="0"/>
              <a:t>透過板子上的</a:t>
            </a:r>
            <a:r>
              <a:rPr lang="en-US" altLang="zh-TW" sz="1900" dirty="0"/>
              <a:t>Button</a:t>
            </a:r>
            <a:r>
              <a:rPr lang="zh-TW" altLang="en-US" sz="1900" dirty="0"/>
              <a:t>操控人物，確認人物在畫面上有即時改變。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確認人物能推動箱子，並將所有箱子移至指定位置。</a:t>
            </a:r>
            <a:endParaRPr lang="en-US" altLang="zh-TW" sz="19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4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F1E74-D190-FA09-935F-6F5AEC9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9C93C3-B9CC-F1BA-8E19-32DCBED1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1" y="2111114"/>
            <a:ext cx="11887158" cy="26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A8316C-59EE-5C98-00A6-473105BDBC55}"/>
              </a:ext>
            </a:extLst>
          </p:cNvPr>
          <p:cNvSpPr txBox="1"/>
          <p:nvPr/>
        </p:nvSpPr>
        <p:spPr>
          <a:xfrm>
            <a:off x="4178852" y="501650"/>
            <a:ext cx="38342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7505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80614-D6E2-8DA4-6D3D-9F57E2A9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6DC7F-356F-A84F-1B47-6695E7836904}"/>
              </a:ext>
            </a:extLst>
          </p:cNvPr>
          <p:cNvSpPr txBox="1"/>
          <p:nvPr/>
        </p:nvSpPr>
        <p:spPr>
          <a:xfrm>
            <a:off x="672101" y="397000"/>
            <a:ext cx="879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EC31A-F6B7-42C0-F88E-7F20D24F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06" y="2126456"/>
            <a:ext cx="8633387" cy="26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38603-4A3B-1B40-6DF8-63BAF87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65154E-B35A-FF6C-988D-3A9E7BB10794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3C18AE-8B15-4A92-EFC3-A685B1B4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40" y="440644"/>
            <a:ext cx="8898119" cy="59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E6B940-7699-4CB0-B0FF-3E38716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6A7A6F-3048-327E-B002-160473FFFDD5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E59CEC-ED85-FB9B-4747-6908103C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4" y="1289871"/>
            <a:ext cx="10550051" cy="42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1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95435-E446-883E-CC0D-F0B09EA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7298B3-8981-C516-ED14-01F357C1C323}"/>
              </a:ext>
            </a:extLst>
          </p:cNvPr>
          <p:cNvSpPr txBox="1"/>
          <p:nvPr/>
        </p:nvSpPr>
        <p:spPr>
          <a:xfrm>
            <a:off x="3889466" y="633096"/>
            <a:ext cx="44130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r>
              <a:rPr lang="en-US" altLang="zh-TW" sz="5000" b="1" dirty="0"/>
              <a:t>-2</a:t>
            </a:r>
            <a:endParaRPr lang="zh-TW" altLang="en-US" sz="5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1699E4-C49D-0E43-5F3A-4C91C552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7" y="1928036"/>
            <a:ext cx="11819106" cy="30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717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131</TotalTime>
  <Words>240</Words>
  <Application>Microsoft Office PowerPoint</Application>
  <PresentationFormat>寬螢幕</PresentationFormat>
  <Paragraphs>49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 UI</vt:lpstr>
      <vt:lpstr>Arial</vt:lpstr>
      <vt:lpstr>Avenir Next LT Pro</vt:lpstr>
      <vt:lpstr>AccentBoxVTI</vt:lpstr>
      <vt:lpstr>系統晶片設計實習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梓福 朱</cp:lastModifiedBy>
  <cp:revision>55</cp:revision>
  <dcterms:created xsi:type="dcterms:W3CDTF">2023-11-03T06:50:12Z</dcterms:created>
  <dcterms:modified xsi:type="dcterms:W3CDTF">2023-11-23T08:03:54Z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