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2"/>
  </p:notesMasterIdLst>
  <p:handoutMasterIdLst>
    <p:handoutMasterId r:id="rId13"/>
  </p:handoutMasterIdLst>
  <p:sldIdLst>
    <p:sldId id="281" r:id="rId5"/>
    <p:sldId id="282" r:id="rId6"/>
    <p:sldId id="287" r:id="rId7"/>
    <p:sldId id="283" r:id="rId8"/>
    <p:sldId id="284" r:id="rId9"/>
    <p:sldId id="285" r:id="rId10"/>
    <p:sldId id="286" r:id="rId11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6804" autoAdjust="0"/>
  </p:normalViewPr>
  <p:slideViewPr>
    <p:cSldViewPr snapToGrid="0">
      <p:cViewPr varScale="1">
        <p:scale>
          <a:sx n="121" d="100"/>
          <a:sy n="121" d="100"/>
        </p:scale>
        <p:origin x="264" y="86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76E27F-ECB6-488E-91AF-FFF40050CA5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2023/11/3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2A6548A-A6DF-4E6D-A063-343A6E919A1C}" type="datetime1">
              <a:rPr lang="zh-TW" altLang="en-US" smtClean="0"/>
              <a:pPr/>
              <a:t>2023/11/3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CFAAAB6-A2C6-4A85-A3A1-98EFBA61C967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b="0" i="0"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ID=d924773e-9a16-4d6d-9803-8cb819e99682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
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Recipe=text_billboard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
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Type=TextOnly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
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Variant=0
FamilyID=AccentBoxWalbaum_Zero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3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7" name="圖片版面配置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9" name="頁尾版面配置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4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7" name="圖片版面配置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9" name="頁尾版面配置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圖片版面配置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1" name="文字版面配置區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版面配置區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圖片版面配置區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24" name="圖片版面配置區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25" name="圖片版面配置區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noProof="0"/>
              <a:t>20XX/9/4</a:t>
            </a:r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簡報標題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2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16" name="圖片版面配置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8" name="標題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2" name="圖片版面配置區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33" name="圖片版面配置區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37" name="文字版面配置區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38" name="文字版面配置區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39" name="文字版面配置區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40" name="文字版面配置區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41" name="文字版面配置區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 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4" name="文字預留位置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6" name="內容預留位置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6000" b="1" dirty="0"/>
              <a:t>系統晶片設計實習</a:t>
            </a:r>
            <a:r>
              <a:rPr lang="en-US" altLang="zh-TW" sz="6000" b="1" dirty="0"/>
              <a:t>-</a:t>
            </a:r>
            <a:r>
              <a:rPr lang="en-US" altLang="zh-TW" sz="6000" b="1" dirty="0" err="1"/>
              <a:t>HW2</a:t>
            </a:r>
            <a:endParaRPr lang="zh-TW" altLang="en-US" sz="60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b="1" dirty="0">
                <a:solidFill>
                  <a:schemeClr val="tx1"/>
                </a:solidFill>
              </a:rPr>
              <a:t>電子四甲 </a:t>
            </a:r>
            <a:r>
              <a:rPr lang="en-US" altLang="zh-TW" b="1" dirty="0">
                <a:solidFill>
                  <a:schemeClr val="tx1"/>
                </a:solidFill>
              </a:rPr>
              <a:t>- </a:t>
            </a:r>
            <a:r>
              <a:rPr lang="en-US" altLang="zh-TW" b="1" dirty="0" err="1">
                <a:solidFill>
                  <a:schemeClr val="tx1"/>
                </a:solidFill>
              </a:rPr>
              <a:t>C109112174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-</a:t>
            </a:r>
            <a:r>
              <a:rPr lang="zh-TW" altLang="en-US" b="1" dirty="0">
                <a:solidFill>
                  <a:schemeClr val="tx1"/>
                </a:solidFill>
              </a:rPr>
              <a:t> 李洋誠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156D41D7-FCBE-30A4-5DD4-8C6F17F550D9}"/>
              </a:ext>
            </a:extLst>
          </p:cNvPr>
          <p:cNvSpPr/>
          <p:nvPr/>
        </p:nvSpPr>
        <p:spPr>
          <a:xfrm>
            <a:off x="1861382" y="1354258"/>
            <a:ext cx="8469236" cy="37979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CFCBE3-FCF4-D661-FBCB-1558DCCC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2</a:t>
            </a:fld>
            <a:endParaRPr lang="zh-TW" altLang="en-US" noProof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5D6652C3-92F7-0143-B347-BEE5F5D6967B}"/>
              </a:ext>
            </a:extLst>
          </p:cNvPr>
          <p:cNvSpPr txBox="1">
            <a:spLocks/>
          </p:cNvSpPr>
          <p:nvPr/>
        </p:nvSpPr>
        <p:spPr>
          <a:xfrm>
            <a:off x="2682503" y="1549278"/>
            <a:ext cx="6826994" cy="31036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TW" b="1" dirty="0" err="1"/>
              <a:t>HW2</a:t>
            </a:r>
            <a:r>
              <a:rPr lang="en-US" altLang="zh-TW" b="1" dirty="0"/>
              <a:t>-</a:t>
            </a:r>
            <a:r>
              <a:rPr lang="zh-TW" altLang="en-US" b="1" dirty="0"/>
              <a:t>功課說明大綱</a:t>
            </a:r>
            <a:endParaRPr lang="en-US" altLang="zh-TW" b="1" dirty="0"/>
          </a:p>
          <a:p>
            <a:pPr lvl="1">
              <a:lnSpc>
                <a:spcPct val="200000"/>
              </a:lnSpc>
            </a:pPr>
            <a:r>
              <a:rPr lang="zh-TW" altLang="en-US" b="1" dirty="0"/>
              <a:t>利用</a:t>
            </a:r>
            <a:r>
              <a:rPr lang="en-US" altLang="zh-TW" b="1" dirty="0"/>
              <a:t>Button</a:t>
            </a:r>
            <a:r>
              <a:rPr lang="zh-TW" altLang="en-US" b="1" dirty="0"/>
              <a:t>做輸入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zh-TW" altLang="en-US" b="1" dirty="0"/>
              <a:t>利用</a:t>
            </a:r>
            <a:r>
              <a:rPr lang="en-US" altLang="zh-TW" b="1" dirty="0"/>
              <a:t>LED</a:t>
            </a:r>
            <a:r>
              <a:rPr lang="zh-TW" altLang="en-US" b="1" dirty="0"/>
              <a:t>做輸出</a:t>
            </a:r>
            <a:endParaRPr lang="en-US" altLang="zh-TW" b="1" dirty="0"/>
          </a:p>
          <a:p>
            <a:pPr lvl="1">
              <a:lnSpc>
                <a:spcPct val="200000"/>
              </a:lnSpc>
            </a:pPr>
            <a:r>
              <a:rPr lang="en-US" altLang="zh-TW" b="1" dirty="0"/>
              <a:t>LED</a:t>
            </a:r>
            <a:r>
              <a:rPr lang="zh-TW" altLang="en-US" b="1" dirty="0"/>
              <a:t>顯示結果根據</a:t>
            </a:r>
            <a:r>
              <a:rPr lang="en-US" altLang="zh-TW" b="1" dirty="0"/>
              <a:t>Button</a:t>
            </a:r>
            <a:r>
              <a:rPr lang="zh-TW" altLang="en-US" b="1" dirty="0"/>
              <a:t>輸入值做加減變化</a:t>
            </a:r>
            <a:endParaRPr lang="en-US" altLang="zh-TW" b="1" dirty="0"/>
          </a:p>
          <a:p>
            <a:pPr lvl="1"/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35941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7A50B2-C824-BD84-FB4C-72372847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3</a:t>
            </a:fld>
            <a:endParaRPr lang="zh-TW" altLang="en-US" noProof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A63C827-2A58-DBE8-70F3-DA3803860515}"/>
              </a:ext>
            </a:extLst>
          </p:cNvPr>
          <p:cNvSpPr/>
          <p:nvPr/>
        </p:nvSpPr>
        <p:spPr>
          <a:xfrm>
            <a:off x="1861382" y="1354258"/>
            <a:ext cx="8469236" cy="37979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B28B9837-676C-C95E-277A-0C42B04BED51}"/>
              </a:ext>
            </a:extLst>
          </p:cNvPr>
          <p:cNvSpPr txBox="1">
            <a:spLocks/>
          </p:cNvSpPr>
          <p:nvPr/>
        </p:nvSpPr>
        <p:spPr>
          <a:xfrm>
            <a:off x="2682503" y="1705829"/>
            <a:ext cx="6826994" cy="2530838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TW" altLang="en-US" b="1" dirty="0"/>
              <a:t>目錄清單</a:t>
            </a:r>
            <a:r>
              <a:rPr lang="en-US" altLang="zh-TW" b="1" dirty="0"/>
              <a:t>:</a:t>
            </a:r>
          </a:p>
          <a:p>
            <a:pPr lvl="1">
              <a:lnSpc>
                <a:spcPct val="200000"/>
              </a:lnSpc>
            </a:pPr>
            <a:r>
              <a:rPr lang="en-US" altLang="zh-TW" b="1" dirty="0"/>
              <a:t>Block Design</a:t>
            </a:r>
          </a:p>
          <a:p>
            <a:pPr lvl="1">
              <a:lnSpc>
                <a:spcPct val="200000"/>
              </a:lnSpc>
            </a:pPr>
            <a:r>
              <a:rPr lang="en-US" altLang="zh-TW" b="1" dirty="0"/>
              <a:t>SDK</a:t>
            </a:r>
            <a:r>
              <a:rPr lang="zh-TW" altLang="en-US" b="1" dirty="0"/>
              <a:t>的程式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355794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2F2CEC-E802-3055-DF5E-035B5536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4</a:t>
            </a:fld>
            <a:endParaRPr lang="zh-TW" altLang="en-US" noProof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2F9ECA4-77CA-2B4D-0206-A4114CBCBA4D}"/>
              </a:ext>
            </a:extLst>
          </p:cNvPr>
          <p:cNvSpPr txBox="1"/>
          <p:nvPr/>
        </p:nvSpPr>
        <p:spPr>
          <a:xfrm>
            <a:off x="4372041" y="235044"/>
            <a:ext cx="34479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/>
              <a:t>Block Design 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A81516D-28F4-24D2-26ED-D971E9B26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6FEA66F-AB17-AA10-257C-7C094E382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521" y="1650816"/>
            <a:ext cx="8584955" cy="45183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010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B4BF7E-6194-F56D-7A01-934E36A9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5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AD00F26-21FC-3597-7695-37634B72AD5F}"/>
              </a:ext>
            </a:extLst>
          </p:cNvPr>
          <p:cNvSpPr txBox="1"/>
          <p:nvPr/>
        </p:nvSpPr>
        <p:spPr>
          <a:xfrm>
            <a:off x="5475757" y="235044"/>
            <a:ext cx="12404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/>
              <a:t>SDK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E9BCE5-4C77-7799-140D-F71B6591F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A227727-41FC-DEB0-358A-C4A52C631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284" y="2786213"/>
            <a:ext cx="8197427" cy="1285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D12C3F2-872E-38E8-1C5A-6B4493D1878D}"/>
              </a:ext>
            </a:extLst>
          </p:cNvPr>
          <p:cNvSpPr txBox="1"/>
          <p:nvPr/>
        </p:nvSpPr>
        <p:spPr>
          <a:xfrm>
            <a:off x="1473871" y="1637925"/>
            <a:ext cx="6094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·</a:t>
            </a:r>
            <a:r>
              <a:rPr lang="zh-TW" altLang="en-US" sz="28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 該部分為程式所需函式庫</a:t>
            </a:r>
          </a:p>
        </p:txBody>
      </p:sp>
    </p:spTree>
    <p:extLst>
      <p:ext uri="{BB962C8B-B14F-4D97-AF65-F5344CB8AC3E}">
        <p14:creationId xmlns:p14="http://schemas.microsoft.com/office/powerpoint/2010/main" val="75750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CDEE77-31E1-6C8C-3212-EE836CB2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6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D42C0BE-1E12-88C8-DF6D-999533172BE2}"/>
              </a:ext>
            </a:extLst>
          </p:cNvPr>
          <p:cNvSpPr txBox="1"/>
          <p:nvPr/>
        </p:nvSpPr>
        <p:spPr>
          <a:xfrm>
            <a:off x="5475757" y="235044"/>
            <a:ext cx="12404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/>
              <a:t>SDK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26BAFF3-14E0-0D5B-A12E-265C82623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AC950A2-D1D2-1434-72F6-E40537C76CB7}"/>
              </a:ext>
            </a:extLst>
          </p:cNvPr>
          <p:cNvSpPr txBox="1"/>
          <p:nvPr/>
        </p:nvSpPr>
        <p:spPr>
          <a:xfrm>
            <a:off x="1473871" y="1637925"/>
            <a:ext cx="6094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·</a:t>
            </a:r>
            <a:r>
              <a:rPr lang="zh-TW" altLang="en-US" sz="28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 該部分為延遲功能的程式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AE5227B-2B8C-5524-DCB0-6F0B8BC84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518" y="2607421"/>
            <a:ext cx="5188959" cy="28970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901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F7D786-5109-45C5-E14D-35416C6A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7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49E537-9A42-F445-4BE3-5375C47A7BD1}"/>
              </a:ext>
            </a:extLst>
          </p:cNvPr>
          <p:cNvSpPr txBox="1"/>
          <p:nvPr/>
        </p:nvSpPr>
        <p:spPr>
          <a:xfrm>
            <a:off x="5475757" y="235044"/>
            <a:ext cx="12404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/>
              <a:t>SDK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70BEA8-FB2F-075E-FB3E-FAF18EA2F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FD6433B-AA6A-85D9-2544-74C3C47A6C08}"/>
              </a:ext>
            </a:extLst>
          </p:cNvPr>
          <p:cNvSpPr txBox="1"/>
          <p:nvPr/>
        </p:nvSpPr>
        <p:spPr>
          <a:xfrm>
            <a:off x="1092024" y="1309619"/>
            <a:ext cx="7607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·</a:t>
            </a:r>
            <a:r>
              <a:rPr lang="zh-TW" altLang="en-US" sz="28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 主程式 </a:t>
            </a:r>
            <a:r>
              <a:rPr lang="en-US" altLang="zh-TW" sz="28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8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LED</a:t>
            </a:r>
            <a:r>
              <a:rPr lang="zh-TW" altLang="en-US" sz="28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數值無窮迴圈上數，間隔延遲</a:t>
            </a:r>
            <a:r>
              <a:rPr lang="en-US" altLang="zh-TW" sz="28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sz="28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秒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4B752B7-04E7-56EF-2534-7B1AF037D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734" y="1950809"/>
            <a:ext cx="6096528" cy="45190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883090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872_TF89213316_Win32" id="{383ED126-3325-4608-AA12-8ABF5411E01A}" vid="{C35C8160-B903-4372-84AE-5953110B00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醒目色塊簡報</Template>
  <TotalTime>0</TotalTime>
  <Words>110</Words>
  <Application>Microsoft Office PowerPoint</Application>
  <PresentationFormat>寬螢幕</PresentationFormat>
  <Paragraphs>25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Microsoft JhengHei UI</vt:lpstr>
      <vt:lpstr>標楷體</vt:lpstr>
      <vt:lpstr>Arial</vt:lpstr>
      <vt:lpstr>Avenir Next LT Pro</vt:lpstr>
      <vt:lpstr>AccentBoxVTI</vt:lpstr>
      <vt:lpstr>系統晶片設計實習-HW2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系統晶片設計實習-HW2</dc:title>
  <dc:creator>C109112140</dc:creator>
  <cp:lastModifiedBy>C109112140</cp:lastModifiedBy>
  <cp:revision>2</cp:revision>
  <dcterms:created xsi:type="dcterms:W3CDTF">2023-11-03T06:50:12Z</dcterms:created>
  <dcterms:modified xsi:type="dcterms:W3CDTF">2023-11-03T07:41:35Z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