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9" r:id="rId4"/>
    <p:sldId id="260" r:id="rId5"/>
    <p:sldId id="262" r:id="rId6"/>
    <p:sldId id="267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8" r:id="rId17"/>
    <p:sldId id="279" r:id="rId18"/>
    <p:sldId id="280" r:id="rId19"/>
    <p:sldId id="286" r:id="rId20"/>
    <p:sldId id="291" r:id="rId21"/>
    <p:sldId id="293" r:id="rId22"/>
    <p:sldId id="287" r:id="rId23"/>
    <p:sldId id="288" r:id="rId24"/>
    <p:sldId id="257" r:id="rId25"/>
    <p:sldId id="261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376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image" Target="../media/image2.svg"/><Relationship Id="rId11" Type="http://schemas.openxmlformats.org/officeDocument/2006/relationships/image" Target="../media/image1.png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9024333" y="4200077"/>
            <a:ext cx="2186667" cy="505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形状 51"/>
          <p:cNvSpPr/>
          <p:nvPr>
            <p:custDataLst>
              <p:tags r:id="rId3"/>
            </p:custDataLst>
          </p:nvPr>
        </p:nvSpPr>
        <p:spPr>
          <a:xfrm>
            <a:off x="-17198" y="4567500"/>
            <a:ext cx="5832031" cy="2304789"/>
          </a:xfrm>
          <a:custGeom>
            <a:avLst/>
            <a:gdLst>
              <a:gd name="connsiteX0" fmla="*/ 2139912 w 5832031"/>
              <a:gd name="connsiteY0" fmla="*/ 0 h 2304789"/>
              <a:gd name="connsiteX1" fmla="*/ 5832031 w 5832031"/>
              <a:gd name="connsiteY1" fmla="*/ 2304789 h 2304789"/>
              <a:gd name="connsiteX2" fmla="*/ 0 w 5832031"/>
              <a:gd name="connsiteY2" fmla="*/ 2304789 h 230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031" h="2304789">
                <a:moveTo>
                  <a:pt x="2139912" y="0"/>
                </a:moveTo>
                <a:lnTo>
                  <a:pt x="5832031" y="2304789"/>
                </a:lnTo>
                <a:lnTo>
                  <a:pt x="0" y="23047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任意形状 41"/>
          <p:cNvSpPr/>
          <p:nvPr>
            <p:custDataLst>
              <p:tags r:id="rId4"/>
            </p:custDataLst>
          </p:nvPr>
        </p:nvSpPr>
        <p:spPr>
          <a:xfrm>
            <a:off x="0" y="1"/>
            <a:ext cx="5892890" cy="6258061"/>
          </a:xfrm>
          <a:custGeom>
            <a:avLst/>
            <a:gdLst>
              <a:gd name="connsiteX0" fmla="*/ 0 w 5892890"/>
              <a:gd name="connsiteY0" fmla="*/ 0 h 6258061"/>
              <a:gd name="connsiteX1" fmla="*/ 5892890 w 5892890"/>
              <a:gd name="connsiteY1" fmla="*/ 0 h 6258061"/>
              <a:gd name="connsiteX2" fmla="*/ 0 w 5892890"/>
              <a:gd name="connsiteY2" fmla="*/ 6258061 h 62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2890" h="6258061">
                <a:moveTo>
                  <a:pt x="0" y="0"/>
                </a:moveTo>
                <a:lnTo>
                  <a:pt x="5892890" y="0"/>
                </a:lnTo>
                <a:lnTo>
                  <a:pt x="0" y="625806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11901489" y="2349609"/>
            <a:ext cx="290512" cy="14144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任意形状 37"/>
          <p:cNvSpPr/>
          <p:nvPr>
            <p:custDataLst>
              <p:tags r:id="rId6"/>
            </p:custDataLst>
          </p:nvPr>
        </p:nvSpPr>
        <p:spPr>
          <a:xfrm>
            <a:off x="-1" y="7829"/>
            <a:ext cx="6381419" cy="6856631"/>
          </a:xfrm>
          <a:custGeom>
            <a:avLst/>
            <a:gdLst>
              <a:gd name="connsiteX0" fmla="*/ 6019832 w 6381419"/>
              <a:gd name="connsiteY0" fmla="*/ 0 h 6856631"/>
              <a:gd name="connsiteX1" fmla="*/ 6381419 w 6381419"/>
              <a:gd name="connsiteY1" fmla="*/ 0 h 6856631"/>
              <a:gd name="connsiteX2" fmla="*/ 0 w 6381419"/>
              <a:gd name="connsiteY2" fmla="*/ 6856631 h 6856631"/>
              <a:gd name="connsiteX3" fmla="*/ 0 w 6381419"/>
              <a:gd name="connsiteY3" fmla="*/ 6392869 h 685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419" h="6856631">
                <a:moveTo>
                  <a:pt x="6019832" y="0"/>
                </a:moveTo>
                <a:lnTo>
                  <a:pt x="6381419" y="0"/>
                </a:lnTo>
                <a:lnTo>
                  <a:pt x="0" y="6856631"/>
                </a:lnTo>
                <a:lnTo>
                  <a:pt x="0" y="6392869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7"/>
            </p:custDataLst>
          </p:nvPr>
        </p:nvSpPr>
        <p:spPr>
          <a:xfrm>
            <a:off x="6557691" y="4199625"/>
            <a:ext cx="2186667" cy="505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任意形状 53"/>
          <p:cNvSpPr/>
          <p:nvPr>
            <p:custDataLst>
              <p:tags r:id="rId8"/>
            </p:custDataLst>
          </p:nvPr>
        </p:nvSpPr>
        <p:spPr>
          <a:xfrm>
            <a:off x="2233254" y="4279555"/>
            <a:ext cx="4357347" cy="2592735"/>
          </a:xfrm>
          <a:custGeom>
            <a:avLst/>
            <a:gdLst>
              <a:gd name="connsiteX0" fmla="*/ 193742 w 4357347"/>
              <a:gd name="connsiteY0" fmla="*/ 0 h 2592735"/>
              <a:gd name="connsiteX1" fmla="*/ 4357347 w 4357347"/>
              <a:gd name="connsiteY1" fmla="*/ 2592735 h 2592735"/>
              <a:gd name="connsiteX2" fmla="*/ 3812402 w 4357347"/>
              <a:gd name="connsiteY2" fmla="*/ 2592735 h 2592735"/>
              <a:gd name="connsiteX3" fmla="*/ 0 w 4357347"/>
              <a:gd name="connsiteY3" fmla="*/ 218700 h 259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7347" h="2592735">
                <a:moveTo>
                  <a:pt x="193742" y="0"/>
                </a:moveTo>
                <a:lnTo>
                  <a:pt x="4357347" y="2592735"/>
                </a:lnTo>
                <a:lnTo>
                  <a:pt x="3812402" y="2592735"/>
                </a:lnTo>
                <a:lnTo>
                  <a:pt x="0" y="218700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1414244" y="1945960"/>
            <a:ext cx="2966080" cy="296608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5" name="图形 14" descr="书架上的书籍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29409" y="2722427"/>
            <a:ext cx="1413146" cy="1413146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6"/>
            </p:custDataLst>
          </p:nvPr>
        </p:nvSpPr>
        <p:spPr>
          <a:xfrm>
            <a:off x="4819651" y="2115129"/>
            <a:ext cx="6506418" cy="1302544"/>
          </a:xfrm>
        </p:spPr>
        <p:txBody>
          <a:bodyPr lIns="90000" tIns="46800" rIns="90000" bIns="0" anchor="b" anchorCtr="0">
            <a:normAutofit/>
          </a:bodyPr>
          <a:lstStyle>
            <a:lvl1pPr algn="r">
              <a:defRPr sz="66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7"/>
            </p:custDataLst>
          </p:nvPr>
        </p:nvSpPr>
        <p:spPr>
          <a:xfrm>
            <a:off x="4819651" y="3468474"/>
            <a:ext cx="6506417" cy="658293"/>
          </a:xfrm>
        </p:spPr>
        <p:txBody>
          <a:bodyPr lIns="90000" tIns="0" rIns="90000" bIns="46800">
            <a:normAutofit/>
          </a:bodyPr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6670040" y="4218305"/>
            <a:ext cx="1976755" cy="467995"/>
          </a:xfrm>
        </p:spPr>
        <p:txBody>
          <a:bodyPr lIns="90000" tIns="46800" rIns="90000" bIns="468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9137015" y="4218940"/>
            <a:ext cx="1976755" cy="467995"/>
          </a:xfrm>
        </p:spPr>
        <p:txBody>
          <a:bodyPr lIns="90000" tIns="46800" rIns="90000" bIns="468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三角形 6"/>
          <p:cNvSpPr/>
          <p:nvPr>
            <p:custDataLst>
              <p:tags r:id="rId2"/>
            </p:custDataLst>
          </p:nvPr>
        </p:nvSpPr>
        <p:spPr>
          <a:xfrm rot="16200000">
            <a:off x="8697300" y="3185131"/>
            <a:ext cx="597628" cy="4916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三角形 7"/>
          <p:cNvSpPr/>
          <p:nvPr>
            <p:custDataLst>
              <p:tags r:id="rId3"/>
            </p:custDataLst>
          </p:nvPr>
        </p:nvSpPr>
        <p:spPr>
          <a:xfrm rot="12600000">
            <a:off x="2790426" y="3250546"/>
            <a:ext cx="597628" cy="4916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396248" y="2830779"/>
            <a:ext cx="5354053" cy="1200329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396248" y="4070350"/>
            <a:ext cx="5354053" cy="460375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8200" y="794326"/>
            <a:ext cx="10515600" cy="540484"/>
          </a:xfrm>
        </p:spPr>
        <p:txBody>
          <a:bodyPr>
            <a:normAutofit/>
          </a:bodyPr>
          <a:lstStyle>
            <a:lvl1pPr>
              <a:defRPr sz="22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1136630" y="5718810"/>
            <a:ext cx="1060450" cy="1139190"/>
            <a:chOff x="11136630" y="5718810"/>
            <a:chExt cx="1060450" cy="1139190"/>
          </a:xfrm>
        </p:grpSpPr>
        <p:sp>
          <p:nvSpPr>
            <p:cNvPr id="23" name="任意形状 10"/>
            <p:cNvSpPr/>
            <p:nvPr>
              <p:custDataLst>
                <p:tags r:id="rId7"/>
              </p:custDataLst>
            </p:nvPr>
          </p:nvSpPr>
          <p:spPr>
            <a:xfrm rot="10800000">
              <a:off x="11303205" y="5907006"/>
              <a:ext cx="893875" cy="949075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任意多边形: 形状 23"/>
            <p:cNvSpPr/>
            <p:nvPr>
              <p:custDataLst>
                <p:tags r:id="rId8"/>
              </p:custDataLst>
            </p:nvPr>
          </p:nvSpPr>
          <p:spPr>
            <a:xfrm rot="10800000">
              <a:off x="11136630" y="5718810"/>
              <a:ext cx="1060450" cy="1139190"/>
            </a:xfrm>
            <a:custGeom>
              <a:avLst/>
              <a:gdLst>
                <a:gd name="connsiteX0" fmla="*/ 1030378 w 1131341"/>
                <a:gd name="connsiteY0" fmla="*/ 0 h 1215590"/>
                <a:gd name="connsiteX1" fmla="*/ 1131341 w 1131341"/>
                <a:gd name="connsiteY1" fmla="*/ 0 h 1215590"/>
                <a:gd name="connsiteX2" fmla="*/ 0 w 1131341"/>
                <a:gd name="connsiteY2" fmla="*/ 1215590 h 1215590"/>
                <a:gd name="connsiteX3" fmla="*/ 0 w 1131341"/>
                <a:gd name="connsiteY3" fmla="*/ 1094228 h 1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41" h="1215590">
                  <a:moveTo>
                    <a:pt x="1030378" y="0"/>
                  </a:moveTo>
                  <a:lnTo>
                    <a:pt x="1131341" y="0"/>
                  </a:lnTo>
                  <a:lnTo>
                    <a:pt x="0" y="1215590"/>
                  </a:lnTo>
                  <a:lnTo>
                    <a:pt x="0" y="1094228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0" y="1905"/>
            <a:ext cx="1060450" cy="1139190"/>
            <a:chOff x="0" y="1905"/>
            <a:chExt cx="1060450" cy="1139190"/>
          </a:xfrm>
        </p:grpSpPr>
        <p:sp>
          <p:nvSpPr>
            <p:cNvPr id="20" name="任意形状 6"/>
            <p:cNvSpPr/>
            <p:nvPr>
              <p:custDataLst>
                <p:tags r:id="rId10"/>
              </p:custDataLst>
            </p:nvPr>
          </p:nvSpPr>
          <p:spPr>
            <a:xfrm>
              <a:off x="0" y="1905"/>
              <a:ext cx="893874" cy="949075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任意多边形: 形状 20"/>
            <p:cNvSpPr/>
            <p:nvPr>
              <p:custDataLst>
                <p:tags r:id="rId11"/>
              </p:custDataLst>
            </p:nvPr>
          </p:nvSpPr>
          <p:spPr>
            <a:xfrm>
              <a:off x="1" y="1905"/>
              <a:ext cx="1060449" cy="1139190"/>
            </a:xfrm>
            <a:custGeom>
              <a:avLst/>
              <a:gdLst>
                <a:gd name="connsiteX0" fmla="*/ 1030378 w 1131341"/>
                <a:gd name="connsiteY0" fmla="*/ 0 h 1215590"/>
                <a:gd name="connsiteX1" fmla="*/ 1131341 w 1131341"/>
                <a:gd name="connsiteY1" fmla="*/ 0 h 1215590"/>
                <a:gd name="connsiteX2" fmla="*/ 0 w 1131341"/>
                <a:gd name="connsiteY2" fmla="*/ 1215590 h 1215590"/>
                <a:gd name="connsiteX3" fmla="*/ 0 w 1131341"/>
                <a:gd name="connsiteY3" fmla="*/ 1094228 h 1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41" h="1215590">
                  <a:moveTo>
                    <a:pt x="1030378" y="0"/>
                  </a:moveTo>
                  <a:lnTo>
                    <a:pt x="1131341" y="0"/>
                  </a:lnTo>
                  <a:lnTo>
                    <a:pt x="0" y="1215590"/>
                  </a:lnTo>
                  <a:lnTo>
                    <a:pt x="0" y="1094228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等腰三角形 12"/>
          <p:cNvSpPr/>
          <p:nvPr>
            <p:custDataLst>
              <p:tags r:id="rId3"/>
            </p:custDataLst>
          </p:nvPr>
        </p:nvSpPr>
        <p:spPr>
          <a:xfrm rot="16200000">
            <a:off x="10938156" y="5604156"/>
            <a:ext cx="1558612" cy="94907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单击此处添加文本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-357194" y="-430391"/>
            <a:ext cx="1844487" cy="1203457"/>
            <a:chOff x="-357194" y="-430391"/>
            <a:chExt cx="1844487" cy="1203457"/>
          </a:xfrm>
        </p:grpSpPr>
        <p:sp>
          <p:nvSpPr>
            <p:cNvPr id="19" name="任意多边形: 形状 18"/>
            <p:cNvSpPr/>
            <p:nvPr>
              <p:custDataLst>
                <p:tags r:id="rId10"/>
              </p:custDataLst>
            </p:nvPr>
          </p:nvSpPr>
          <p:spPr>
            <a:xfrm rot="8222120">
              <a:off x="-357194" y="62882"/>
              <a:ext cx="858853" cy="710184"/>
            </a:xfrm>
            <a:custGeom>
              <a:avLst/>
              <a:gdLst>
                <a:gd name="connsiteX0" fmla="*/ 197414 w 858853"/>
                <a:gd name="connsiteY0" fmla="*/ 710184 h 710184"/>
                <a:gd name="connsiteX1" fmla="*/ 0 w 858853"/>
                <a:gd name="connsiteY1" fmla="*/ 526320 h 710184"/>
                <a:gd name="connsiteX2" fmla="*/ 0 w 858853"/>
                <a:gd name="connsiteY2" fmla="*/ 0 h 710184"/>
                <a:gd name="connsiteX3" fmla="*/ 858853 w 858853"/>
                <a:gd name="connsiteY3" fmla="*/ 0 h 71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8853" h="710184">
                  <a:moveTo>
                    <a:pt x="197414" y="710184"/>
                  </a:moveTo>
                  <a:lnTo>
                    <a:pt x="0" y="526320"/>
                  </a:lnTo>
                  <a:lnTo>
                    <a:pt x="0" y="0"/>
                  </a:lnTo>
                  <a:lnTo>
                    <a:pt x="85885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8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11"/>
              </p:custDataLst>
            </p:nvPr>
          </p:nvSpPr>
          <p:spPr>
            <a:xfrm rot="13623192">
              <a:off x="594507" y="-462397"/>
              <a:ext cx="860779" cy="924792"/>
            </a:xfrm>
            <a:custGeom>
              <a:avLst/>
              <a:gdLst>
                <a:gd name="connsiteX0" fmla="*/ 860779 w 860779"/>
                <a:gd name="connsiteY0" fmla="*/ 0 h 924792"/>
                <a:gd name="connsiteX1" fmla="*/ 0 w 860779"/>
                <a:gd name="connsiteY1" fmla="*/ 924792 h 924792"/>
                <a:gd name="connsiteX2" fmla="*/ 0 w 860779"/>
                <a:gd name="connsiteY2" fmla="*/ 0 h 924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0779" h="924792">
                  <a:moveTo>
                    <a:pt x="860779" y="0"/>
                  </a:moveTo>
                  <a:lnTo>
                    <a:pt x="0" y="9247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9"/>
            </p:custDataLst>
          </p:nvPr>
        </p:nvGrpSpPr>
        <p:grpSpPr>
          <a:xfrm>
            <a:off x="10542860" y="-429535"/>
            <a:ext cx="2075980" cy="1248446"/>
            <a:chOff x="10542860" y="-429535"/>
            <a:chExt cx="2075980" cy="1248446"/>
          </a:xfrm>
        </p:grpSpPr>
        <p:sp>
          <p:nvSpPr>
            <p:cNvPr id="19" name="任意多边形: 形状 18"/>
            <p:cNvSpPr/>
            <p:nvPr>
              <p:custDataLst>
                <p:tags r:id="rId10"/>
              </p:custDataLst>
            </p:nvPr>
          </p:nvSpPr>
          <p:spPr>
            <a:xfrm rot="13377880" flipH="1">
              <a:off x="11567316" y="35461"/>
              <a:ext cx="1051524" cy="783450"/>
            </a:xfrm>
            <a:custGeom>
              <a:avLst/>
              <a:gdLst>
                <a:gd name="connsiteX0" fmla="*/ 0 w 1051524"/>
                <a:gd name="connsiteY0" fmla="*/ 485820 h 783450"/>
                <a:gd name="connsiteX1" fmla="*/ 319565 w 1051524"/>
                <a:gd name="connsiteY1" fmla="*/ 783450 h 783450"/>
                <a:gd name="connsiteX2" fmla="*/ 528592 w 1051524"/>
                <a:gd name="connsiteY2" fmla="*/ 561470 h 783450"/>
                <a:gd name="connsiteX3" fmla="*/ 1051524 w 1051524"/>
                <a:gd name="connsiteY3" fmla="*/ 0 h 783450"/>
                <a:gd name="connsiteX4" fmla="*/ 0 w 1051524"/>
                <a:gd name="connsiteY4" fmla="*/ 0 h 78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24" h="783450">
                  <a:moveTo>
                    <a:pt x="0" y="485820"/>
                  </a:moveTo>
                  <a:lnTo>
                    <a:pt x="319565" y="783450"/>
                  </a:lnTo>
                  <a:lnTo>
                    <a:pt x="528592" y="561470"/>
                  </a:lnTo>
                  <a:lnTo>
                    <a:pt x="105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任意多边形: 形状 13"/>
            <p:cNvSpPr/>
            <p:nvPr>
              <p:custDataLst>
                <p:tags r:id="rId11"/>
              </p:custDataLst>
            </p:nvPr>
          </p:nvSpPr>
          <p:spPr>
            <a:xfrm rot="7976808" flipH="1">
              <a:off x="10574803" y="-461478"/>
              <a:ext cx="859070" cy="922956"/>
            </a:xfrm>
            <a:custGeom>
              <a:avLst/>
              <a:gdLst>
                <a:gd name="connsiteX0" fmla="*/ 0 w 859070"/>
                <a:gd name="connsiteY0" fmla="*/ 922956 h 922956"/>
                <a:gd name="connsiteX1" fmla="*/ 859070 w 859070"/>
                <a:gd name="connsiteY1" fmla="*/ 0 h 922956"/>
                <a:gd name="connsiteX2" fmla="*/ 0 w 859070"/>
                <a:gd name="connsiteY2" fmla="*/ 0 h 92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9070" h="922956">
                  <a:moveTo>
                    <a:pt x="0" y="922956"/>
                  </a:moveTo>
                  <a:lnTo>
                    <a:pt x="859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50419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6" name="组合 5"/>
          <p:cNvGrpSpPr/>
          <p:nvPr>
            <p:custDataLst>
              <p:tags r:id="rId6"/>
            </p:custDataLst>
          </p:nvPr>
        </p:nvGrpSpPr>
        <p:grpSpPr>
          <a:xfrm>
            <a:off x="10542860" y="-429535"/>
            <a:ext cx="2075980" cy="1248446"/>
            <a:chOff x="10542860" y="-429535"/>
            <a:chExt cx="2075980" cy="1248446"/>
          </a:xfrm>
        </p:grpSpPr>
        <p:sp>
          <p:nvSpPr>
            <p:cNvPr id="17" name="任意多边形: 形状 16"/>
            <p:cNvSpPr/>
            <p:nvPr>
              <p:custDataLst>
                <p:tags r:id="rId7"/>
              </p:custDataLst>
            </p:nvPr>
          </p:nvSpPr>
          <p:spPr>
            <a:xfrm rot="13377880" flipH="1">
              <a:off x="11567316" y="35461"/>
              <a:ext cx="1051524" cy="783450"/>
            </a:xfrm>
            <a:custGeom>
              <a:avLst/>
              <a:gdLst>
                <a:gd name="connsiteX0" fmla="*/ 0 w 1051524"/>
                <a:gd name="connsiteY0" fmla="*/ 485820 h 783450"/>
                <a:gd name="connsiteX1" fmla="*/ 319565 w 1051524"/>
                <a:gd name="connsiteY1" fmla="*/ 783450 h 783450"/>
                <a:gd name="connsiteX2" fmla="*/ 528592 w 1051524"/>
                <a:gd name="connsiteY2" fmla="*/ 561470 h 783450"/>
                <a:gd name="connsiteX3" fmla="*/ 1051524 w 1051524"/>
                <a:gd name="connsiteY3" fmla="*/ 0 h 783450"/>
                <a:gd name="connsiteX4" fmla="*/ 0 w 1051524"/>
                <a:gd name="connsiteY4" fmla="*/ 0 h 78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24" h="783450">
                  <a:moveTo>
                    <a:pt x="0" y="485820"/>
                  </a:moveTo>
                  <a:lnTo>
                    <a:pt x="319565" y="783450"/>
                  </a:lnTo>
                  <a:lnTo>
                    <a:pt x="528592" y="561470"/>
                  </a:lnTo>
                  <a:lnTo>
                    <a:pt x="10515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任意多边形: 形状 14"/>
            <p:cNvSpPr/>
            <p:nvPr>
              <p:custDataLst>
                <p:tags r:id="rId8"/>
              </p:custDataLst>
            </p:nvPr>
          </p:nvSpPr>
          <p:spPr>
            <a:xfrm rot="7976808" flipH="1">
              <a:off x="10574803" y="-461478"/>
              <a:ext cx="859070" cy="922956"/>
            </a:xfrm>
            <a:custGeom>
              <a:avLst/>
              <a:gdLst>
                <a:gd name="connsiteX0" fmla="*/ 0 w 859070"/>
                <a:gd name="connsiteY0" fmla="*/ 922956 h 922956"/>
                <a:gd name="connsiteX1" fmla="*/ 859070 w 859070"/>
                <a:gd name="connsiteY1" fmla="*/ 0 h 922956"/>
                <a:gd name="connsiteX2" fmla="*/ 0 w 859070"/>
                <a:gd name="connsiteY2" fmla="*/ 0 h 922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9070" h="922956">
                  <a:moveTo>
                    <a:pt x="0" y="922956"/>
                  </a:moveTo>
                  <a:lnTo>
                    <a:pt x="8590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lnSpc>
                <a:spcPct val="100000"/>
              </a:lnSpc>
              <a:defRPr sz="32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11136630" y="5718810"/>
            <a:ext cx="1060450" cy="1139190"/>
            <a:chOff x="11060659" y="5642410"/>
            <a:chExt cx="1131341" cy="1215590"/>
          </a:xfrm>
        </p:grpSpPr>
        <p:sp>
          <p:nvSpPr>
            <p:cNvPr id="14" name="任意形状 10"/>
            <p:cNvSpPr/>
            <p:nvPr>
              <p:custDataLst>
                <p:tags r:id="rId3"/>
              </p:custDataLst>
            </p:nvPr>
          </p:nvSpPr>
          <p:spPr>
            <a:xfrm rot="10800000">
              <a:off x="11238370" y="5843227"/>
              <a:ext cx="953630" cy="1012725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6" name="任意多边形: 形状 15"/>
            <p:cNvSpPr/>
            <p:nvPr>
              <p:custDataLst>
                <p:tags r:id="rId4"/>
              </p:custDataLst>
            </p:nvPr>
          </p:nvSpPr>
          <p:spPr>
            <a:xfrm rot="10800000">
              <a:off x="11060659" y="5642410"/>
              <a:ext cx="1131341" cy="1215590"/>
            </a:xfrm>
            <a:custGeom>
              <a:avLst/>
              <a:gdLst>
                <a:gd name="connsiteX0" fmla="*/ 1030378 w 1131341"/>
                <a:gd name="connsiteY0" fmla="*/ 0 h 1215590"/>
                <a:gd name="connsiteX1" fmla="*/ 1131341 w 1131341"/>
                <a:gd name="connsiteY1" fmla="*/ 0 h 1215590"/>
                <a:gd name="connsiteX2" fmla="*/ 0 w 1131341"/>
                <a:gd name="connsiteY2" fmla="*/ 1215590 h 1215590"/>
                <a:gd name="connsiteX3" fmla="*/ 0 w 1131341"/>
                <a:gd name="connsiteY3" fmla="*/ 1094228 h 1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341" h="1215590">
                  <a:moveTo>
                    <a:pt x="1030378" y="0"/>
                  </a:moveTo>
                  <a:lnTo>
                    <a:pt x="1131341" y="0"/>
                  </a:lnTo>
                  <a:lnTo>
                    <a:pt x="0" y="1215590"/>
                  </a:lnTo>
                  <a:lnTo>
                    <a:pt x="0" y="1094228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7" name="任意多边形: 形状 16"/>
          <p:cNvSpPr/>
          <p:nvPr>
            <p:custDataLst>
              <p:tags r:id="rId3"/>
            </p:custDataLst>
          </p:nvPr>
        </p:nvSpPr>
        <p:spPr>
          <a:xfrm rot="8222120">
            <a:off x="-418465" y="259715"/>
            <a:ext cx="837565" cy="899160"/>
          </a:xfrm>
          <a:custGeom>
            <a:avLst/>
            <a:gdLst>
              <a:gd name="connsiteX0" fmla="*/ 0 w 837395"/>
              <a:gd name="connsiteY0" fmla="*/ 899107 h 899107"/>
              <a:gd name="connsiteX1" fmla="*/ 0 w 837395"/>
              <a:gd name="connsiteY1" fmla="*/ 0 h 899107"/>
              <a:gd name="connsiteX2" fmla="*/ 837395 w 837395"/>
              <a:gd name="connsiteY2" fmla="*/ 0 h 89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395" h="899107">
                <a:moveTo>
                  <a:pt x="0" y="899107"/>
                </a:moveTo>
                <a:lnTo>
                  <a:pt x="0" y="0"/>
                </a:lnTo>
                <a:lnTo>
                  <a:pt x="837395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13623192">
            <a:off x="596900" y="-949325"/>
            <a:ext cx="1767205" cy="1898650"/>
          </a:xfrm>
          <a:custGeom>
            <a:avLst/>
            <a:gdLst>
              <a:gd name="connsiteX0" fmla="*/ 1766938 w 1766938"/>
              <a:gd name="connsiteY0" fmla="*/ 0 h 1898341"/>
              <a:gd name="connsiteX1" fmla="*/ 0 w 1766938"/>
              <a:gd name="connsiteY1" fmla="*/ 1898341 h 1898341"/>
              <a:gd name="connsiteX2" fmla="*/ 0 w 1766938"/>
              <a:gd name="connsiteY2" fmla="*/ 0 h 189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6938" h="1898341">
                <a:moveTo>
                  <a:pt x="1766938" y="0"/>
                </a:moveTo>
                <a:lnTo>
                  <a:pt x="0" y="1898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任意多边形: 形状 24"/>
          <p:cNvSpPr/>
          <p:nvPr>
            <p:custDataLst>
              <p:tags r:id="rId5"/>
            </p:custDataLst>
          </p:nvPr>
        </p:nvSpPr>
        <p:spPr>
          <a:xfrm rot="19022120">
            <a:off x="11764010" y="5654040"/>
            <a:ext cx="893445" cy="959485"/>
          </a:xfrm>
          <a:custGeom>
            <a:avLst/>
            <a:gdLst>
              <a:gd name="connsiteX0" fmla="*/ 893512 w 893512"/>
              <a:gd name="connsiteY0" fmla="*/ 0 h 959359"/>
              <a:gd name="connsiteX1" fmla="*/ 0 w 893512"/>
              <a:gd name="connsiteY1" fmla="*/ 959359 h 959359"/>
              <a:gd name="connsiteX2" fmla="*/ 0 w 893512"/>
              <a:gd name="connsiteY2" fmla="*/ 0 h 959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512" h="959359">
                <a:moveTo>
                  <a:pt x="893512" y="0"/>
                </a:moveTo>
                <a:lnTo>
                  <a:pt x="0" y="9593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>
            <p:custDataLst>
              <p:tags r:id="rId6"/>
            </p:custDataLst>
          </p:nvPr>
        </p:nvSpPr>
        <p:spPr>
          <a:xfrm rot="2823192">
            <a:off x="9792970" y="5895975"/>
            <a:ext cx="1791335" cy="1924685"/>
          </a:xfrm>
          <a:custGeom>
            <a:avLst/>
            <a:gdLst>
              <a:gd name="connsiteX0" fmla="*/ 0 w 1791226"/>
              <a:gd name="connsiteY0" fmla="*/ 0 h 1924434"/>
              <a:gd name="connsiteX1" fmla="*/ 1791226 w 1791226"/>
              <a:gd name="connsiteY1" fmla="*/ 0 h 1924434"/>
              <a:gd name="connsiteX2" fmla="*/ 0 w 1791226"/>
              <a:gd name="connsiteY2" fmla="*/ 1924434 h 192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1226" h="1924434">
                <a:moveTo>
                  <a:pt x="0" y="0"/>
                </a:moveTo>
                <a:lnTo>
                  <a:pt x="1791226" y="0"/>
                </a:lnTo>
                <a:lnTo>
                  <a:pt x="0" y="192443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 sz="16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>
            <p:custDataLst>
              <p:tags r:id="rId2"/>
            </p:custDataLst>
          </p:nvPr>
        </p:nvSpPr>
        <p:spPr>
          <a:xfrm>
            <a:off x="4790259" y="1234250"/>
            <a:ext cx="2423341" cy="2423341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4906073" y="1355009"/>
            <a:ext cx="2183387" cy="2183387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三角形 9"/>
          <p:cNvSpPr/>
          <p:nvPr>
            <p:custDataLst>
              <p:tags r:id="rId4"/>
            </p:custDataLst>
          </p:nvPr>
        </p:nvSpPr>
        <p:spPr>
          <a:xfrm>
            <a:off x="5100055" y="6184900"/>
            <a:ext cx="1989405" cy="6731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3672506" y="3880203"/>
            <a:ext cx="4846987" cy="701566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3672506" y="4623809"/>
            <a:ext cx="4846987" cy="801846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6311900"/>
            <a:ext cx="12192000" cy="546100"/>
            <a:chOff x="0" y="6311900"/>
            <a:chExt cx="12192000" cy="5461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9" name="矩形 8"/>
            <p:cNvSpPr/>
            <p:nvPr>
              <p:custDataLst>
                <p:tags r:id="rId3"/>
              </p:custDataLst>
            </p:nvPr>
          </p:nvSpPr>
          <p:spPr>
            <a:xfrm>
              <a:off x="0" y="6667500"/>
              <a:ext cx="12192000" cy="190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三角形 9"/>
            <p:cNvSpPr/>
            <p:nvPr>
              <p:custDataLst>
                <p:tags r:id="rId4"/>
              </p:custDataLst>
            </p:nvPr>
          </p:nvSpPr>
          <p:spPr>
            <a:xfrm>
              <a:off x="5196194" y="6311900"/>
              <a:ext cx="1712587" cy="54610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-1" y="2"/>
            <a:ext cx="1669953" cy="1796360"/>
            <a:chOff x="-1" y="2"/>
            <a:chExt cx="1669953" cy="1796360"/>
          </a:xfrm>
        </p:grpSpPr>
        <p:sp>
          <p:nvSpPr>
            <p:cNvPr id="7" name="任意形状 6"/>
            <p:cNvSpPr/>
            <p:nvPr>
              <p:custDataLst>
                <p:tags r:id="rId3"/>
              </p:custDataLst>
            </p:nvPr>
          </p:nvSpPr>
          <p:spPr>
            <a:xfrm>
              <a:off x="-1" y="2"/>
              <a:ext cx="1542110" cy="1637672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任意形状 7"/>
            <p:cNvSpPr/>
            <p:nvPr>
              <p:custDataLst>
                <p:tags r:id="rId4"/>
              </p:custDataLst>
            </p:nvPr>
          </p:nvSpPr>
          <p:spPr>
            <a:xfrm>
              <a:off x="-1" y="2051"/>
              <a:ext cx="1669953" cy="1794311"/>
            </a:xfrm>
            <a:custGeom>
              <a:avLst/>
              <a:gdLst>
                <a:gd name="connsiteX0" fmla="*/ 6019832 w 6381419"/>
                <a:gd name="connsiteY0" fmla="*/ 0 h 6856631"/>
                <a:gd name="connsiteX1" fmla="*/ 6381419 w 6381419"/>
                <a:gd name="connsiteY1" fmla="*/ 0 h 6856631"/>
                <a:gd name="connsiteX2" fmla="*/ 0 w 6381419"/>
                <a:gd name="connsiteY2" fmla="*/ 6856631 h 6856631"/>
                <a:gd name="connsiteX3" fmla="*/ 0 w 6381419"/>
                <a:gd name="connsiteY3" fmla="*/ 6392869 h 68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419" h="6856631">
                  <a:moveTo>
                    <a:pt x="6019832" y="0"/>
                  </a:moveTo>
                  <a:lnTo>
                    <a:pt x="6381419" y="0"/>
                  </a:lnTo>
                  <a:lnTo>
                    <a:pt x="0" y="6856631"/>
                  </a:lnTo>
                  <a:lnTo>
                    <a:pt x="0" y="6392869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10522047" y="5061640"/>
            <a:ext cx="1669953" cy="1796360"/>
            <a:chOff x="10522047" y="5061640"/>
            <a:chExt cx="1669953" cy="1796360"/>
          </a:xfrm>
        </p:grpSpPr>
        <p:sp>
          <p:nvSpPr>
            <p:cNvPr id="10" name="任意形状 10"/>
            <p:cNvSpPr/>
            <p:nvPr>
              <p:custDataLst>
                <p:tags r:id="rId6"/>
              </p:custDataLst>
            </p:nvPr>
          </p:nvSpPr>
          <p:spPr>
            <a:xfrm rot="10800000">
              <a:off x="10649890" y="5220328"/>
              <a:ext cx="1542110" cy="1637672"/>
            </a:xfrm>
            <a:custGeom>
              <a:avLst/>
              <a:gdLst>
                <a:gd name="connsiteX0" fmla="*/ 0 w 5892890"/>
                <a:gd name="connsiteY0" fmla="*/ 0 h 6258061"/>
                <a:gd name="connsiteX1" fmla="*/ 5892890 w 5892890"/>
                <a:gd name="connsiteY1" fmla="*/ 0 h 6258061"/>
                <a:gd name="connsiteX2" fmla="*/ 0 w 5892890"/>
                <a:gd name="connsiteY2" fmla="*/ 6258061 h 625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2890" h="6258061">
                  <a:moveTo>
                    <a:pt x="0" y="0"/>
                  </a:moveTo>
                  <a:lnTo>
                    <a:pt x="5892890" y="0"/>
                  </a:lnTo>
                  <a:lnTo>
                    <a:pt x="0" y="6258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任意形状 11"/>
            <p:cNvSpPr/>
            <p:nvPr>
              <p:custDataLst>
                <p:tags r:id="rId7"/>
              </p:custDataLst>
            </p:nvPr>
          </p:nvSpPr>
          <p:spPr>
            <a:xfrm rot="10800000">
              <a:off x="10522047" y="5061640"/>
              <a:ext cx="1669953" cy="1794311"/>
            </a:xfrm>
            <a:custGeom>
              <a:avLst/>
              <a:gdLst>
                <a:gd name="connsiteX0" fmla="*/ 6019832 w 6381419"/>
                <a:gd name="connsiteY0" fmla="*/ 0 h 6856631"/>
                <a:gd name="connsiteX1" fmla="*/ 6381419 w 6381419"/>
                <a:gd name="connsiteY1" fmla="*/ 0 h 6856631"/>
                <a:gd name="connsiteX2" fmla="*/ 0 w 6381419"/>
                <a:gd name="connsiteY2" fmla="*/ 6856631 h 6856631"/>
                <a:gd name="connsiteX3" fmla="*/ 0 w 6381419"/>
                <a:gd name="connsiteY3" fmla="*/ 6392869 h 6856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419" h="6856631">
                  <a:moveTo>
                    <a:pt x="6019832" y="0"/>
                  </a:moveTo>
                  <a:lnTo>
                    <a:pt x="6381419" y="0"/>
                  </a:lnTo>
                  <a:lnTo>
                    <a:pt x="0" y="6856631"/>
                  </a:lnTo>
                  <a:lnTo>
                    <a:pt x="0" y="6392869"/>
                  </a:lnTo>
                  <a:close/>
                </a:path>
              </a:pathLst>
            </a:custGeom>
            <a:pattFill prst="lt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1330036" y="443230"/>
            <a:ext cx="10192083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26.xml"/><Relationship Id="rId8" Type="http://schemas.openxmlformats.org/officeDocument/2006/relationships/image" Target="../media/image5.jpeg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image" Target="../media/image6.jpeg"/><Relationship Id="rId1" Type="http://schemas.openxmlformats.org/officeDocument/2006/relationships/tags" Target="../tags/tag21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43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tags" Target="../tags/tag238.xml"/><Relationship Id="rId1" Type="http://schemas.openxmlformats.org/officeDocument/2006/relationships/tags" Target="../tags/tag22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51.xml"/><Relationship Id="rId3" Type="http://schemas.openxmlformats.org/officeDocument/2006/relationships/image" Target="../media/image7.png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tags" Target="../tags/tag255.xml"/><Relationship Id="rId5" Type="http://schemas.openxmlformats.org/officeDocument/2006/relationships/image" Target="../media/image9.png"/><Relationship Id="rId4" Type="http://schemas.openxmlformats.org/officeDocument/2006/relationships/tags" Target="../tags/tag254.xml"/><Relationship Id="rId3" Type="http://schemas.openxmlformats.org/officeDocument/2006/relationships/image" Target="../media/image8.png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58.xml"/><Relationship Id="rId3" Type="http://schemas.openxmlformats.org/officeDocument/2006/relationships/image" Target="../media/image10.png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tags" Target="../tags/tag271.xml"/><Relationship Id="rId7" Type="http://schemas.openxmlformats.org/officeDocument/2006/relationships/tags" Target="../tags/tag270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279.xml"/><Relationship Id="rId15" Type="http://schemas.openxmlformats.org/officeDocument/2006/relationships/tags" Target="../tags/tag278.xml"/><Relationship Id="rId14" Type="http://schemas.openxmlformats.org/officeDocument/2006/relationships/tags" Target="../tags/tag277.xml"/><Relationship Id="rId13" Type="http://schemas.openxmlformats.org/officeDocument/2006/relationships/tags" Target="../tags/tag276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tags" Target="../tags/tag26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01.xml"/><Relationship Id="rId21" Type="http://schemas.openxmlformats.org/officeDocument/2006/relationships/tags" Target="../tags/tag300.xml"/><Relationship Id="rId20" Type="http://schemas.openxmlformats.org/officeDocument/2006/relationships/tags" Target="../tags/tag299.xml"/><Relationship Id="rId2" Type="http://schemas.openxmlformats.org/officeDocument/2006/relationships/tags" Target="../tags/tag281.xml"/><Relationship Id="rId19" Type="http://schemas.openxmlformats.org/officeDocument/2006/relationships/tags" Target="../tags/tag298.xml"/><Relationship Id="rId18" Type="http://schemas.openxmlformats.org/officeDocument/2006/relationships/tags" Target="../tags/tag297.xml"/><Relationship Id="rId17" Type="http://schemas.openxmlformats.org/officeDocument/2006/relationships/tags" Target="../tags/tag296.xml"/><Relationship Id="rId16" Type="http://schemas.openxmlformats.org/officeDocument/2006/relationships/tags" Target="../tags/tag295.xml"/><Relationship Id="rId15" Type="http://schemas.openxmlformats.org/officeDocument/2006/relationships/tags" Target="../tags/tag294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tags" Target="../tags/tag28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9" Type="http://schemas.openxmlformats.org/officeDocument/2006/relationships/slideLayout" Target="../slideLayouts/slideLayout6.xml"/><Relationship Id="rId28" Type="http://schemas.openxmlformats.org/officeDocument/2006/relationships/tags" Target="../tags/tag184.xml"/><Relationship Id="rId27" Type="http://schemas.openxmlformats.org/officeDocument/2006/relationships/tags" Target="../tags/tag183.xml"/><Relationship Id="rId26" Type="http://schemas.openxmlformats.org/officeDocument/2006/relationships/tags" Target="../tags/tag182.xml"/><Relationship Id="rId25" Type="http://schemas.openxmlformats.org/officeDocument/2006/relationships/tags" Target="../tags/tag181.xml"/><Relationship Id="rId24" Type="http://schemas.openxmlformats.org/officeDocument/2006/relationships/tags" Target="../tags/tag180.xml"/><Relationship Id="rId23" Type="http://schemas.openxmlformats.org/officeDocument/2006/relationships/tags" Target="../tags/tag179.xml"/><Relationship Id="rId22" Type="http://schemas.openxmlformats.org/officeDocument/2006/relationships/tags" Target="../tags/tag178.xml"/><Relationship Id="rId21" Type="http://schemas.openxmlformats.org/officeDocument/2006/relationships/tags" Target="../tags/tag177.xml"/><Relationship Id="rId20" Type="http://schemas.openxmlformats.org/officeDocument/2006/relationships/tags" Target="../tags/tag176.xml"/><Relationship Id="rId2" Type="http://schemas.openxmlformats.org/officeDocument/2006/relationships/tags" Target="../tags/tag158.xml"/><Relationship Id="rId19" Type="http://schemas.openxmlformats.org/officeDocument/2006/relationships/tags" Target="../tags/tag175.xml"/><Relationship Id="rId18" Type="http://schemas.openxmlformats.org/officeDocument/2006/relationships/tags" Target="../tags/tag174.xml"/><Relationship Id="rId17" Type="http://schemas.openxmlformats.org/officeDocument/2006/relationships/tags" Target="../tags/tag173.xml"/><Relationship Id="rId16" Type="http://schemas.openxmlformats.org/officeDocument/2006/relationships/tags" Target="../tags/tag172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326.xml"/><Relationship Id="rId25" Type="http://schemas.openxmlformats.org/officeDocument/2006/relationships/image" Target="../media/image11.jpeg"/><Relationship Id="rId24" Type="http://schemas.openxmlformats.org/officeDocument/2006/relationships/tags" Target="../tags/tag325.xml"/><Relationship Id="rId23" Type="http://schemas.openxmlformats.org/officeDocument/2006/relationships/tags" Target="../tags/tag324.xml"/><Relationship Id="rId22" Type="http://schemas.openxmlformats.org/officeDocument/2006/relationships/tags" Target="../tags/tag323.xml"/><Relationship Id="rId21" Type="http://schemas.openxmlformats.org/officeDocument/2006/relationships/tags" Target="../tags/tag322.xml"/><Relationship Id="rId20" Type="http://schemas.openxmlformats.org/officeDocument/2006/relationships/tags" Target="../tags/tag321.xml"/><Relationship Id="rId2" Type="http://schemas.openxmlformats.org/officeDocument/2006/relationships/tags" Target="../tags/tag303.xml"/><Relationship Id="rId19" Type="http://schemas.openxmlformats.org/officeDocument/2006/relationships/tags" Target="../tags/tag320.xml"/><Relationship Id="rId18" Type="http://schemas.openxmlformats.org/officeDocument/2006/relationships/tags" Target="../tags/tag319.xml"/><Relationship Id="rId17" Type="http://schemas.openxmlformats.org/officeDocument/2006/relationships/tags" Target="../tags/tag318.xml"/><Relationship Id="rId16" Type="http://schemas.openxmlformats.org/officeDocument/2006/relationships/tags" Target="../tags/tag317.xml"/><Relationship Id="rId15" Type="http://schemas.openxmlformats.org/officeDocument/2006/relationships/tags" Target="../tags/tag316.xml"/><Relationship Id="rId14" Type="http://schemas.openxmlformats.org/officeDocument/2006/relationships/tags" Target="../tags/tag315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9" Type="http://schemas.openxmlformats.org/officeDocument/2006/relationships/slideLayout" Target="../slideLayouts/slideLayout7.xml"/><Relationship Id="rId38" Type="http://schemas.openxmlformats.org/officeDocument/2006/relationships/tags" Target="../tags/tag369.xml"/><Relationship Id="rId37" Type="http://schemas.openxmlformats.org/officeDocument/2006/relationships/tags" Target="../tags/tag368.xml"/><Relationship Id="rId36" Type="http://schemas.openxmlformats.org/officeDocument/2006/relationships/tags" Target="../tags/tag367.xml"/><Relationship Id="rId35" Type="http://schemas.openxmlformats.org/officeDocument/2006/relationships/tags" Target="../tags/tag366.xml"/><Relationship Id="rId34" Type="http://schemas.openxmlformats.org/officeDocument/2006/relationships/tags" Target="../tags/tag365.xml"/><Relationship Id="rId33" Type="http://schemas.openxmlformats.org/officeDocument/2006/relationships/tags" Target="../tags/tag364.xml"/><Relationship Id="rId32" Type="http://schemas.openxmlformats.org/officeDocument/2006/relationships/tags" Target="../tags/tag363.xml"/><Relationship Id="rId31" Type="http://schemas.openxmlformats.org/officeDocument/2006/relationships/tags" Target="../tags/tag362.xml"/><Relationship Id="rId30" Type="http://schemas.openxmlformats.org/officeDocument/2006/relationships/tags" Target="../tags/tag361.xml"/><Relationship Id="rId3" Type="http://schemas.openxmlformats.org/officeDocument/2006/relationships/tags" Target="../tags/tag334.xml"/><Relationship Id="rId29" Type="http://schemas.openxmlformats.org/officeDocument/2006/relationships/tags" Target="../tags/tag360.xml"/><Relationship Id="rId28" Type="http://schemas.openxmlformats.org/officeDocument/2006/relationships/tags" Target="../tags/tag359.xml"/><Relationship Id="rId27" Type="http://schemas.openxmlformats.org/officeDocument/2006/relationships/tags" Target="../tags/tag358.xml"/><Relationship Id="rId26" Type="http://schemas.openxmlformats.org/officeDocument/2006/relationships/tags" Target="../tags/tag357.xml"/><Relationship Id="rId25" Type="http://schemas.openxmlformats.org/officeDocument/2006/relationships/tags" Target="../tags/tag356.xml"/><Relationship Id="rId24" Type="http://schemas.openxmlformats.org/officeDocument/2006/relationships/tags" Target="../tags/tag355.xml"/><Relationship Id="rId23" Type="http://schemas.openxmlformats.org/officeDocument/2006/relationships/tags" Target="../tags/tag354.xml"/><Relationship Id="rId22" Type="http://schemas.openxmlformats.org/officeDocument/2006/relationships/tags" Target="../tags/tag353.xml"/><Relationship Id="rId21" Type="http://schemas.openxmlformats.org/officeDocument/2006/relationships/tags" Target="../tags/tag352.xml"/><Relationship Id="rId20" Type="http://schemas.openxmlformats.org/officeDocument/2006/relationships/tags" Target="../tags/tag351.xml"/><Relationship Id="rId2" Type="http://schemas.openxmlformats.org/officeDocument/2006/relationships/tags" Target="../tags/tag333.xml"/><Relationship Id="rId19" Type="http://schemas.openxmlformats.org/officeDocument/2006/relationships/tags" Target="../tags/tag350.xml"/><Relationship Id="rId18" Type="http://schemas.openxmlformats.org/officeDocument/2006/relationships/tags" Target="../tags/tag349.xml"/><Relationship Id="rId17" Type="http://schemas.openxmlformats.org/officeDocument/2006/relationships/tags" Target="../tags/tag348.xml"/><Relationship Id="rId16" Type="http://schemas.openxmlformats.org/officeDocument/2006/relationships/tags" Target="../tags/tag347.xml"/><Relationship Id="rId15" Type="http://schemas.openxmlformats.org/officeDocument/2006/relationships/tags" Target="../tags/tag346.xml"/><Relationship Id="rId14" Type="http://schemas.openxmlformats.org/officeDocument/2006/relationships/tags" Target="../tags/tag345.xml"/><Relationship Id="rId13" Type="http://schemas.openxmlformats.org/officeDocument/2006/relationships/tags" Target="../tags/tag344.xml"/><Relationship Id="rId12" Type="http://schemas.openxmlformats.org/officeDocument/2006/relationships/tags" Target="../tags/tag343.xml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tags" Target="../tags/tag33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89.xml"/><Relationship Id="rId4" Type="http://schemas.openxmlformats.org/officeDocument/2006/relationships/tags" Target="../tags/tag188.xml"/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93.xml"/><Relationship Id="rId4" Type="http://schemas.openxmlformats.org/officeDocument/2006/relationships/image" Target="../media/image3.jpeg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97.xml"/><Relationship Id="rId4" Type="http://schemas.openxmlformats.org/officeDocument/2006/relationships/image" Target="../media/image3.jpeg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01.xml"/><Relationship Id="rId4" Type="http://schemas.openxmlformats.org/officeDocument/2006/relationships/image" Target="../media/image4.jpeg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05.xml"/><Relationship Id="rId4" Type="http://schemas.openxmlformats.org/officeDocument/2006/relationships/image" Target="../media/image4.jpeg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09.xml"/><Relationship Id="rId4" Type="http://schemas.openxmlformats.org/officeDocument/2006/relationships/image" Target="../media/image3.jpeg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4.xml"/><Relationship Id="rId5" Type="http://schemas.openxmlformats.org/officeDocument/2006/relationships/tags" Target="../tags/tag213.xml"/><Relationship Id="rId4" Type="http://schemas.openxmlformats.org/officeDocument/2006/relationships/image" Target="../media/image4.jpeg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 descr="7b0a2020202022776f7264617274223a20227b5c2269645c223a32303430393637382c5c227469645c223a39393939397d220a7d0a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 dirty="0"/>
              <a:t>灰度发布分享会</a:t>
            </a:r>
            <a:endParaRPr lang="zh-CN" altLang="en-US">
              <a:latin typeface="汉仪超级战甲W" charset="0"/>
              <a:ea typeface="汉仪超级战甲W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/>
          </a:bodyPr>
          <a:p>
            <a:pPr algn="r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一个发版不用加班也能高效且可靠的解决方案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保持传统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zh-CN" altLang="en-US"/>
              <a:t>看看灰度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945334" y="1531247"/>
            <a:ext cx="2133163" cy="14465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8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z="88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326813" y="2977797"/>
            <a:ext cx="1370204" cy="375552"/>
          </a:xfrm>
          <a:prstGeom prst="rect">
            <a:avLst/>
          </a:prstGeom>
          <a:noFill/>
        </p:spPr>
        <p:txBody>
          <a:bodyPr wrap="square" tIns="0" rtlCol="0" anchor="ctr">
            <a:normAutofit/>
          </a:bodyPr>
          <a:lstStyle/>
          <a:p>
            <a:pPr marR="0" algn="dist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id-ID" sz="1400" kern="2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ON</a:t>
            </a:r>
            <a:r>
              <a:rPr lang="en-US" sz="1400" kern="2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E</a:t>
            </a:r>
            <a:endParaRPr kumimoji="0" lang="en-US" sz="1400" kern="2600" noProof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解决了什么问题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t>不要多说</a:t>
            </a:r>
            <a:r>
              <a:rPr lang="en-US" altLang="zh-CN"/>
              <a:t>, </a:t>
            </a:r>
            <a:r>
              <a:t>你就说它能给我们带来什么</a:t>
            </a: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8" name="Line 6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3509644" y="1423988"/>
            <a:ext cx="2750479" cy="0"/>
          </a:xfrm>
          <a:prstGeom prst="line">
            <a:avLst/>
          </a:prstGeom>
          <a:noFill/>
          <a:ln w="19050" cap="rnd" cmpd="sng">
            <a:solidFill>
              <a:srgbClr val="D74B4B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3799" name="Line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506469" y="4103689"/>
            <a:ext cx="2753654" cy="1587"/>
          </a:xfrm>
          <a:prstGeom prst="line">
            <a:avLst/>
          </a:prstGeom>
          <a:noFill/>
          <a:ln w="19050" cap="rnd" cmpd="sng">
            <a:solidFill>
              <a:srgbClr val="475F77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黑体" panose="02010609060101010101" charset="-122"/>
              <a:sym typeface="Arial" panose="020B0604020202020204" pitchFamily="34" charset="0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34671" y="4730750"/>
            <a:ext cx="53254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eaLnBrk="1" hangingPunct="1"/>
            <a:r>
              <a:rPr lang="zh-CN" altLang="en-US" smtClean="0">
                <a:solidFill>
                  <a:srgbClr val="808080"/>
                </a:solidFill>
                <a:sym typeface="Arial" panose="020B0604020202020204" pitchFamily="34" charset="0"/>
              </a:rPr>
              <a:t>通过给部分大区试点运营</a:t>
            </a:r>
            <a:r>
              <a:rPr lang="en-US" altLang="zh-CN" smtClean="0">
                <a:solidFill>
                  <a:srgbClr val="808080"/>
                </a:solidFill>
                <a:sym typeface="Arial" panose="020B0604020202020204" pitchFamily="34" charset="0"/>
              </a:rPr>
              <a:t>, </a:t>
            </a:r>
            <a:r>
              <a:rPr lang="zh-CN" altLang="en-US" smtClean="0">
                <a:solidFill>
                  <a:srgbClr val="808080"/>
                </a:solidFill>
                <a:sym typeface="Arial" panose="020B0604020202020204" pitchFamily="34" charset="0"/>
              </a:rPr>
              <a:t>从而让产品具备可验证的特点</a:t>
            </a:r>
            <a:r>
              <a:rPr lang="en-US" altLang="zh-CN" smtClean="0">
                <a:solidFill>
                  <a:srgbClr val="808080"/>
                </a:solidFill>
                <a:sym typeface="Arial" panose="020B0604020202020204" pitchFamily="34" charset="0"/>
              </a:rPr>
              <a:t>, </a:t>
            </a:r>
            <a:r>
              <a:rPr lang="zh-CN" altLang="en-US" smtClean="0">
                <a:solidFill>
                  <a:srgbClr val="808080"/>
                </a:solidFill>
                <a:sym typeface="Arial" panose="020B0604020202020204" pitchFamily="34" charset="0"/>
              </a:rPr>
              <a:t>可降低产品的推广难度。</a:t>
            </a:r>
            <a:endParaRPr lang="zh-CN" altLang="en-US" smtClean="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37846" y="2062163"/>
            <a:ext cx="53254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rmAutofit/>
          </a:bodyPr>
          <a:lstStyle/>
          <a:p>
            <a:pPr eaLnBrk="1" hangingPunct="1"/>
            <a:r>
              <a:rPr lang="zh-CN" altLang="en-US" smtClean="0">
                <a:solidFill>
                  <a:srgbClr val="808080"/>
                </a:solidFill>
                <a:sym typeface="Arial" panose="020B0604020202020204" pitchFamily="34" charset="0"/>
              </a:rPr>
              <a:t>通过生产验收</a:t>
            </a:r>
            <a:r>
              <a:rPr lang="en-US" altLang="zh-CN" smtClean="0">
                <a:solidFill>
                  <a:srgbClr val="808080"/>
                </a:solidFill>
                <a:sym typeface="Arial" panose="020B0604020202020204" pitchFamily="34" charset="0"/>
              </a:rPr>
              <a:t>, </a:t>
            </a:r>
            <a:r>
              <a:rPr lang="zh-CN" altLang="en-US" smtClean="0">
                <a:solidFill>
                  <a:srgbClr val="808080"/>
                </a:solidFill>
                <a:sym typeface="Arial" panose="020B0604020202020204" pitchFamily="34" charset="0"/>
              </a:rPr>
              <a:t>提高产品的可靠性</a:t>
            </a:r>
            <a:r>
              <a:rPr lang="en-US" altLang="zh-CN" smtClean="0">
                <a:solidFill>
                  <a:srgbClr val="808080"/>
                </a:solidFill>
                <a:sym typeface="Arial" panose="020B0604020202020204" pitchFamily="34" charset="0"/>
              </a:rPr>
              <a:t>, </a:t>
            </a:r>
            <a:r>
              <a:rPr lang="zh-CN" altLang="en-US" smtClean="0">
                <a:solidFill>
                  <a:srgbClr val="808080"/>
                </a:solidFill>
                <a:sym typeface="Arial" panose="020B0604020202020204" pitchFamily="34" charset="0"/>
              </a:rPr>
              <a:t>提升用户的信赖度。</a:t>
            </a:r>
            <a:endParaRPr lang="zh-CN" altLang="en-US" smtClean="0">
              <a:solidFill>
                <a:srgbClr val="808080"/>
              </a:solidFill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937846" y="1127126"/>
            <a:ext cx="2505884" cy="593725"/>
          </a:xfrm>
          <a:prstGeom prst="rect">
            <a:avLst/>
          </a:prstGeom>
          <a:solidFill>
            <a:srgbClr val="D74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eaLnBrk="1" hangingPunct="1">
              <a:defRPr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marL="742950" indent="-285750">
              <a:defRPr>
                <a:ea typeface="宋体" panose="02010600030101010101" pitchFamily="2" charset="-122"/>
              </a:defRPr>
            </a:lvl2pPr>
            <a:lvl3pPr marL="1143000" indent="-228600">
              <a:defRPr>
                <a:ea typeface="宋体" panose="02010600030101010101" pitchFamily="2" charset="-122"/>
              </a:defRPr>
            </a:lvl3pPr>
            <a:lvl4pPr marL="1600200" indent="-228600">
              <a:defRPr>
                <a:ea typeface="宋体" panose="02010600030101010101" pitchFamily="2" charset="-122"/>
              </a:defRPr>
            </a:lvl4pPr>
            <a:lvl5pPr marL="2057400" indent="-228600">
              <a:defRPr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ea typeface="宋体" panose="02010600030101010101" pitchFamily="2" charset="-122"/>
              </a:defRPr>
            </a:lvl9pPr>
          </a:lstStyle>
          <a:p>
            <a:r>
              <a:rPr lang="zh-CN" altLang="en-US" sz="2800" smtClean="0"/>
              <a:t>验收</a:t>
            </a:r>
            <a:endParaRPr lang="zh-CN" altLang="en-US" sz="2800" smtClean="0"/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937846" y="3808414"/>
            <a:ext cx="2505884" cy="592137"/>
          </a:xfrm>
          <a:prstGeom prst="rect">
            <a:avLst/>
          </a:prstGeom>
          <a:solidFill>
            <a:srgbClr val="475F7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170" tIns="46990" rIns="90170" bIns="46990" anchor="ctr">
            <a:normAutofit/>
          </a:bodyPr>
          <a:lstStyle>
            <a:defPPr>
              <a:defRPr lang="zh-CN"/>
            </a:defPPr>
            <a:lvl1pPr eaLnBrk="1" hangingPunct="1">
              <a:defRPr sz="200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</a:lstStyle>
          <a:p>
            <a:r>
              <a:rPr lang="zh-CN" altLang="en-US" sz="2800" smtClean="0"/>
              <a:t>试点</a:t>
            </a:r>
            <a:endParaRPr lang="zh-CN" altLang="en-US" sz="2800" smtClean="0"/>
          </a:p>
        </p:txBody>
      </p:sp>
      <p:pic>
        <p:nvPicPr>
          <p:cNvPr id="15" name="Picture 3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19" y="933134"/>
            <a:ext cx="3963911" cy="264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20" y="3808413"/>
            <a:ext cx="3963910" cy="264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937846" y="352109"/>
            <a:ext cx="9750454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>
              <a:defRPr sz="3200">
                <a:latin typeface="Arial" panose="020B0604020202020204" pitchFamily="34" charset="0"/>
                <a:ea typeface="黑体" panose="02010609060101010101" charset="-122"/>
                <a:cs typeface="+mn-ea"/>
                <a:sym typeface="Arial" panose="020B0604020202020204" pitchFamily="34" charset="0"/>
              </a:defRPr>
            </a:lvl1pPr>
            <a:lvl2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2pPr>
            <a:lvl3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3pPr>
            <a:lvl4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4pPr>
            <a:lvl5pPr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75F77"/>
                </a:solidFill>
                <a:sym typeface="Arial" panose="020B0604020202020204" pitchFamily="34" charset="0"/>
              </a:defRPr>
            </a:lvl9pPr>
          </a:lstStyle>
          <a:p>
            <a:r>
              <a:rPr lang="zh-CN" altLang="en-US" smtClean="0"/>
              <a:t>产品方面</a:t>
            </a:r>
            <a:endParaRPr lang="zh-CN" altLang="en-US" smtClean="0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1847850" y="1976087"/>
            <a:ext cx="8496300" cy="107512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2140743" y="2142444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0000"/>
          </a:bodyPr>
          <a:lstStyle/>
          <a:p>
            <a:r>
              <a:rPr lang="zh-CN" altLang="en-US" b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可用性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2140743" y="2550851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版本迭代不再影响正常用户</a:t>
            </a:r>
            <a:r>
              <a:rPr lang="en-US" altLang="zh-CN" sz="140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, </a:t>
            </a:r>
            <a:r>
              <a:rPr lang="zh-CN" altLang="en-US" sz="140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使产品随时可用。</a:t>
            </a:r>
            <a:endParaRPr lang="zh-CN" altLang="en-US" sz="140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>
            <p:custDataLst>
              <p:tags r:id="rId4"/>
            </p:custDataLst>
          </p:nvPr>
        </p:nvSpPr>
        <p:spPr>
          <a:xfrm>
            <a:off x="1844674" y="1969735"/>
            <a:ext cx="80964" cy="1088706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>
            <p:custDataLst>
              <p:tags r:id="rId5"/>
            </p:custDataLst>
          </p:nvPr>
        </p:nvSpPr>
        <p:spPr>
          <a:xfrm>
            <a:off x="1847850" y="3355612"/>
            <a:ext cx="8496300" cy="107512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>
            <p:custDataLst>
              <p:tags r:id="rId6"/>
            </p:custDataLst>
          </p:nvPr>
        </p:nvSpPr>
        <p:spPr>
          <a:xfrm>
            <a:off x="2140743" y="3521969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0000"/>
          </a:bodyPr>
          <a:lstStyle/>
          <a:p>
            <a:r>
              <a:rPr lang="zh-CN" altLang="en-US" b="1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稳定性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7"/>
            </p:custDataLst>
          </p:nvPr>
        </p:nvSpPr>
        <p:spPr>
          <a:xfrm>
            <a:off x="2140743" y="3930376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通过生产逐步验收</a:t>
            </a:r>
            <a:r>
              <a:rPr lang="en-US" altLang="zh-CN" sz="140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, </a:t>
            </a:r>
            <a:r>
              <a:rPr lang="zh-CN" altLang="en-US" sz="140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使风险可控</a:t>
            </a:r>
            <a:r>
              <a:rPr lang="en-US" altLang="zh-CN" sz="140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, </a:t>
            </a:r>
            <a:r>
              <a:rPr lang="zh-CN" altLang="en-US" sz="140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让版本迭代更稳定更可靠。</a:t>
            </a:r>
            <a:endParaRPr lang="zh-CN" altLang="en-US" sz="140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>
            <p:custDataLst>
              <p:tags r:id="rId8"/>
            </p:custDataLst>
          </p:nvPr>
        </p:nvSpPr>
        <p:spPr>
          <a:xfrm>
            <a:off x="1844674" y="3349260"/>
            <a:ext cx="80964" cy="1088706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>
            <p:custDataLst>
              <p:tags r:id="rId9"/>
            </p:custDataLst>
          </p:nvPr>
        </p:nvSpPr>
        <p:spPr>
          <a:xfrm>
            <a:off x="1847850" y="4727551"/>
            <a:ext cx="8496300" cy="107512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10"/>
            </p:custDataLst>
          </p:nvPr>
        </p:nvSpPr>
        <p:spPr>
          <a:xfrm>
            <a:off x="2140743" y="4893908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 fontScale="90000"/>
          </a:bodyPr>
          <a:lstStyle/>
          <a:p>
            <a:r>
              <a:rPr lang="zh-CN" altLang="en-US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随时性</a:t>
            </a:r>
            <a:endParaRPr lang="zh-CN" altLang="en-US" b="1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>
            <p:custDataLst>
              <p:tags r:id="rId11"/>
            </p:custDataLst>
          </p:nvPr>
        </p:nvSpPr>
        <p:spPr>
          <a:xfrm>
            <a:off x="2140743" y="5302315"/>
            <a:ext cx="7910515" cy="369332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通过版本隔离</a:t>
            </a:r>
            <a:r>
              <a:rPr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, </a:t>
            </a: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使发版变得随心所欲</a:t>
            </a:r>
            <a:r>
              <a:rPr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, </a:t>
            </a: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无时间段要求</a:t>
            </a:r>
            <a:r>
              <a:rPr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, </a:t>
            </a: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实现白日飞升</a:t>
            </a:r>
            <a:r>
              <a:rPr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, </a:t>
            </a: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哦不</a:t>
            </a:r>
            <a:r>
              <a:rPr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, </a:t>
            </a:r>
            <a:r>
              <a:rPr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白日发版。</a:t>
            </a:r>
            <a:endParaRPr lang="zh-CN" altLang="en-US" sz="1400" dirty="0"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>
            <p:custDataLst>
              <p:tags r:id="rId12"/>
            </p:custDataLst>
          </p:nvPr>
        </p:nvSpPr>
        <p:spPr>
          <a:xfrm>
            <a:off x="1844674" y="4721199"/>
            <a:ext cx="80964" cy="1088706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13"/>
            </p:custDataLst>
          </p:nvPr>
        </p:nvSpPr>
        <p:spPr>
          <a:xfrm>
            <a:off x="879567" y="557536"/>
            <a:ext cx="10377682" cy="648512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b="1" spc="300">
                <a:ln w="3175">
                  <a:noFill/>
                  <a:prstDash val="dash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技术方面</a:t>
            </a:r>
            <a:endParaRPr lang="zh-CN" altLang="en-US" sz="3600" b="1" spc="300" dirty="0">
              <a:ln w="3175">
                <a:noFill/>
                <a:prstDash val="dash"/>
              </a:ln>
              <a:solidFill>
                <a:srgbClr val="000000">
                  <a:lumMod val="85000"/>
                  <a:lumOff val="15000"/>
                </a:srgb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14"/>
            </p:custDataLst>
          </p:nvPr>
        </p:nvSpPr>
        <p:spPr>
          <a:xfrm>
            <a:off x="469920" y="627041"/>
            <a:ext cx="115146" cy="476250"/>
          </a:xfrm>
          <a:prstGeom prst="rect">
            <a:avLst/>
          </a:prstGeom>
          <a:solidFill>
            <a:srgbClr val="6A868F"/>
          </a:solidFill>
          <a:ln>
            <a:noFill/>
          </a:ln>
        </p:spPr>
        <p:style>
          <a:lnRef idx="2">
            <a:srgbClr val="BD374A">
              <a:shade val="50000"/>
            </a:srgbClr>
          </a:lnRef>
          <a:fillRef idx="1">
            <a:srgbClr val="BD374A"/>
          </a:fillRef>
          <a:effectRef idx="0">
            <a:srgbClr val="BD374A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945334" y="1531247"/>
            <a:ext cx="2133163" cy="14465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8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z="88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326813" y="2977797"/>
            <a:ext cx="1370204" cy="375552"/>
          </a:xfrm>
          <a:prstGeom prst="rect">
            <a:avLst/>
          </a:prstGeom>
          <a:noFill/>
        </p:spPr>
        <p:txBody>
          <a:bodyPr wrap="square" tIns="0" rtlCol="0" anchor="ctr">
            <a:normAutofit/>
          </a:bodyPr>
          <a:lstStyle/>
          <a:p>
            <a:pPr marR="0" algn="dist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id-ID" sz="1400" kern="2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ON</a:t>
            </a:r>
            <a:r>
              <a:rPr lang="en-US" sz="1400" kern="2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E</a:t>
            </a:r>
            <a:endParaRPr kumimoji="0" lang="en-US" sz="1400" kern="2600" noProof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方案的实现原理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t>不讲技术只讲原理</a:t>
            </a:r>
            <a:r>
              <a:rPr lang="en-US" altLang="zh-CN"/>
              <a:t>, </a:t>
            </a:r>
            <a:r>
              <a:t>技术文档单独配送</a:t>
            </a: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ea typeface="汉仪旗黑-85S" panose="00020600040101010101" pitchFamily="18" charset="-122"/>
              </a:rPr>
              <a:t>灰度改造</a:t>
            </a:r>
            <a:r>
              <a:rPr lang="en-US" altLang="zh-CN" sz="3600" b="1" spc="200" dirty="0">
                <a:ea typeface="汉仪旗黑-85S" panose="00020600040101010101" pitchFamily="18" charset="-122"/>
              </a:rPr>
              <a:t>(</a:t>
            </a:r>
            <a:r>
              <a:rPr lang="zh-CN" altLang="en-US" sz="3600" b="1" spc="200" dirty="0">
                <a:ea typeface="汉仪旗黑-85S" panose="00020600040101010101" pitchFamily="18" charset="-122"/>
              </a:rPr>
              <a:t>手动引入</a:t>
            </a:r>
            <a:r>
              <a:rPr lang="en-US" altLang="zh-CN" sz="3600" b="1" spc="200" dirty="0">
                <a:ea typeface="汉仪旗黑-85S" panose="00020600040101010101" pitchFamily="18" charset="-122"/>
              </a:rPr>
              <a:t>SDK)</a:t>
            </a:r>
            <a:endParaRPr lang="en-US" altLang="zh-CN" sz="3600" b="1" spc="200" dirty="0">
              <a:ea typeface="汉仪旗黑-85S" panose="00020600040101010101" pitchFamily="18" charset="-122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81430" y="2326005"/>
            <a:ext cx="9626600" cy="31197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2200" b="1" cap="all" spc="200" dirty="0"/>
              <a:t>灰度标记</a:t>
            </a:r>
            <a:r>
              <a:rPr lang="en-US" altLang="zh-CN" sz="2200" b="1" cap="all" spc="200" dirty="0"/>
              <a:t>(SDK</a:t>
            </a:r>
            <a:r>
              <a:rPr sz="2200" b="1" cap="all" spc="200" dirty="0"/>
              <a:t>自动标记</a:t>
            </a:r>
            <a:r>
              <a:rPr lang="en-US" altLang="zh-CN" sz="2200" b="1" cap="all" spc="200" dirty="0"/>
              <a:t>)</a:t>
            </a:r>
            <a:endParaRPr lang="en-US" altLang="zh-CN" sz="2200" b="1" cap="all" spc="200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sz="half"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925" y="2343785"/>
            <a:ext cx="5283200" cy="260540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sz="half" idx="2"/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38875" y="3105150"/>
            <a:ext cx="5283200" cy="10826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600" b="1" spc="200" dirty="0">
                <a:ea typeface="汉仪旗黑-85S" panose="00020600040101010101" pitchFamily="18" charset="-122"/>
              </a:rPr>
              <a:t>灰度透传</a:t>
            </a:r>
            <a:r>
              <a:rPr lang="en-US" altLang="zh-CN" sz="3600" b="1" spc="200" dirty="0">
                <a:ea typeface="汉仪旗黑-85S" panose="00020600040101010101" pitchFamily="18" charset="-122"/>
              </a:rPr>
              <a:t>(SDK</a:t>
            </a:r>
            <a:r>
              <a:rPr lang="zh-CN" altLang="en-US" sz="3600" b="1" spc="200" dirty="0">
                <a:ea typeface="汉仪旗黑-85S" panose="00020600040101010101" pitchFamily="18" charset="-122"/>
              </a:rPr>
              <a:t>自动全链路灰度透传</a:t>
            </a:r>
            <a:r>
              <a:rPr lang="en-US" altLang="zh-CN" sz="3600" b="1" spc="200" dirty="0">
                <a:ea typeface="汉仪旗黑-85S" panose="00020600040101010101" pitchFamily="18" charset="-122"/>
              </a:rPr>
              <a:t>)</a:t>
            </a:r>
            <a:endParaRPr lang="en-US" altLang="zh-CN" sz="3600" b="1" spc="200" dirty="0">
              <a:ea typeface="汉仪旗黑-85S" panose="00020600040101010101" pitchFamily="18" charset="-122"/>
            </a:endParaRPr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281430" y="2326005"/>
            <a:ext cx="9626600" cy="31197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945334" y="1531247"/>
            <a:ext cx="2133163" cy="14465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8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04</a:t>
            </a:r>
            <a:endParaRPr lang="en-US" altLang="zh-CN" sz="88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326813" y="2977797"/>
            <a:ext cx="1370204" cy="375552"/>
          </a:xfrm>
          <a:prstGeom prst="rect">
            <a:avLst/>
          </a:prstGeom>
          <a:noFill/>
        </p:spPr>
        <p:txBody>
          <a:bodyPr wrap="square" tIns="0" rtlCol="0" anchor="ctr">
            <a:normAutofit/>
          </a:bodyPr>
          <a:lstStyle/>
          <a:p>
            <a:pPr marR="0" algn="dist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id-ID" sz="1400" kern="2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ON</a:t>
            </a:r>
            <a:r>
              <a:rPr lang="en-US" sz="1400" kern="2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E</a:t>
            </a:r>
            <a:endParaRPr kumimoji="0" lang="en-US" sz="1400" kern="2600" noProof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产品的</a:t>
            </a:r>
            <a:r>
              <a:rPr lang="en-US" altLang="zh-CN"/>
              <a:t>505</a:t>
            </a:r>
            <a:r>
              <a:rPr lang="zh-CN" altLang="en-US"/>
              <a:t>特色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5</a:t>
            </a:r>
            <a:r>
              <a:t>个特点的押韵说法</a:t>
            </a:r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任意多边形 11"/>
          <p:cNvSpPr/>
          <p:nvPr>
            <p:custDataLst>
              <p:tags r:id="rId1"/>
            </p:custDataLst>
          </p:nvPr>
        </p:nvSpPr>
        <p:spPr>
          <a:xfrm>
            <a:off x="2104872" y="1374566"/>
            <a:ext cx="2372032" cy="1865046"/>
          </a:xfrm>
          <a:custGeom>
            <a:avLst/>
            <a:gdLst>
              <a:gd name="connsiteX0" fmla="*/ 2809648 w 2917172"/>
              <a:gd name="connsiteY0" fmla="*/ 458124 h 2293671"/>
              <a:gd name="connsiteX1" fmla="*/ 2781501 w 2917172"/>
              <a:gd name="connsiteY1" fmla="*/ 486271 h 2293671"/>
              <a:gd name="connsiteX2" fmla="*/ 2809648 w 2917172"/>
              <a:gd name="connsiteY2" fmla="*/ 514418 h 2293671"/>
              <a:gd name="connsiteX3" fmla="*/ 2837795 w 2917172"/>
              <a:gd name="connsiteY3" fmla="*/ 486271 h 2293671"/>
              <a:gd name="connsiteX4" fmla="*/ 2809648 w 2917172"/>
              <a:gd name="connsiteY4" fmla="*/ 458124 h 2293671"/>
              <a:gd name="connsiteX5" fmla="*/ 2697060 w 2917172"/>
              <a:gd name="connsiteY5" fmla="*/ 458124 h 2293671"/>
              <a:gd name="connsiteX6" fmla="*/ 2668913 w 2917172"/>
              <a:gd name="connsiteY6" fmla="*/ 486271 h 2293671"/>
              <a:gd name="connsiteX7" fmla="*/ 2697060 w 2917172"/>
              <a:gd name="connsiteY7" fmla="*/ 514418 h 2293671"/>
              <a:gd name="connsiteX8" fmla="*/ 2725207 w 2917172"/>
              <a:gd name="connsiteY8" fmla="*/ 486271 h 2293671"/>
              <a:gd name="connsiteX9" fmla="*/ 2697060 w 2917172"/>
              <a:gd name="connsiteY9" fmla="*/ 458124 h 2293671"/>
              <a:gd name="connsiteX10" fmla="*/ 2584471 w 2917172"/>
              <a:gd name="connsiteY10" fmla="*/ 458124 h 2293671"/>
              <a:gd name="connsiteX11" fmla="*/ 2556324 w 2917172"/>
              <a:gd name="connsiteY11" fmla="*/ 486271 h 2293671"/>
              <a:gd name="connsiteX12" fmla="*/ 2584471 w 2917172"/>
              <a:gd name="connsiteY12" fmla="*/ 514418 h 2293671"/>
              <a:gd name="connsiteX13" fmla="*/ 2612618 w 2917172"/>
              <a:gd name="connsiteY13" fmla="*/ 486271 h 2293671"/>
              <a:gd name="connsiteX14" fmla="*/ 2584471 w 2917172"/>
              <a:gd name="connsiteY14" fmla="*/ 458124 h 2293671"/>
              <a:gd name="connsiteX15" fmla="*/ 2471883 w 2917172"/>
              <a:gd name="connsiteY15" fmla="*/ 458124 h 2293671"/>
              <a:gd name="connsiteX16" fmla="*/ 2443736 w 2917172"/>
              <a:gd name="connsiteY16" fmla="*/ 486271 h 2293671"/>
              <a:gd name="connsiteX17" fmla="*/ 2471883 w 2917172"/>
              <a:gd name="connsiteY17" fmla="*/ 514418 h 2293671"/>
              <a:gd name="connsiteX18" fmla="*/ 2500029 w 2917172"/>
              <a:gd name="connsiteY18" fmla="*/ 486271 h 2293671"/>
              <a:gd name="connsiteX19" fmla="*/ 2471883 w 2917172"/>
              <a:gd name="connsiteY19" fmla="*/ 458124 h 2293671"/>
              <a:gd name="connsiteX20" fmla="*/ 2359294 w 2917172"/>
              <a:gd name="connsiteY20" fmla="*/ 458124 h 2293671"/>
              <a:gd name="connsiteX21" fmla="*/ 2331147 w 2917172"/>
              <a:gd name="connsiteY21" fmla="*/ 486271 h 2293671"/>
              <a:gd name="connsiteX22" fmla="*/ 2359294 w 2917172"/>
              <a:gd name="connsiteY22" fmla="*/ 514418 h 2293671"/>
              <a:gd name="connsiteX23" fmla="*/ 2387441 w 2917172"/>
              <a:gd name="connsiteY23" fmla="*/ 486271 h 2293671"/>
              <a:gd name="connsiteX24" fmla="*/ 2359294 w 2917172"/>
              <a:gd name="connsiteY24" fmla="*/ 458124 h 2293671"/>
              <a:gd name="connsiteX25" fmla="*/ 2246705 w 2917172"/>
              <a:gd name="connsiteY25" fmla="*/ 458124 h 2293671"/>
              <a:gd name="connsiteX26" fmla="*/ 2218559 w 2917172"/>
              <a:gd name="connsiteY26" fmla="*/ 486271 h 2293671"/>
              <a:gd name="connsiteX27" fmla="*/ 2246705 w 2917172"/>
              <a:gd name="connsiteY27" fmla="*/ 514418 h 2293671"/>
              <a:gd name="connsiteX28" fmla="*/ 2274852 w 2917172"/>
              <a:gd name="connsiteY28" fmla="*/ 486271 h 2293671"/>
              <a:gd name="connsiteX29" fmla="*/ 2246705 w 2917172"/>
              <a:gd name="connsiteY29" fmla="*/ 458124 h 2293671"/>
              <a:gd name="connsiteX30" fmla="*/ 2134117 w 2917172"/>
              <a:gd name="connsiteY30" fmla="*/ 458124 h 2293671"/>
              <a:gd name="connsiteX31" fmla="*/ 2105970 w 2917172"/>
              <a:gd name="connsiteY31" fmla="*/ 486271 h 2293671"/>
              <a:gd name="connsiteX32" fmla="*/ 2134117 w 2917172"/>
              <a:gd name="connsiteY32" fmla="*/ 514418 h 2293671"/>
              <a:gd name="connsiteX33" fmla="*/ 2162264 w 2917172"/>
              <a:gd name="connsiteY33" fmla="*/ 486271 h 2293671"/>
              <a:gd name="connsiteX34" fmla="*/ 2134117 w 2917172"/>
              <a:gd name="connsiteY34" fmla="*/ 458124 h 2293671"/>
              <a:gd name="connsiteX35" fmla="*/ 2021528 w 2917172"/>
              <a:gd name="connsiteY35" fmla="*/ 458124 h 2293671"/>
              <a:gd name="connsiteX36" fmla="*/ 1993382 w 2917172"/>
              <a:gd name="connsiteY36" fmla="*/ 486271 h 2293671"/>
              <a:gd name="connsiteX37" fmla="*/ 2021528 w 2917172"/>
              <a:gd name="connsiteY37" fmla="*/ 514418 h 2293671"/>
              <a:gd name="connsiteX38" fmla="*/ 2049675 w 2917172"/>
              <a:gd name="connsiteY38" fmla="*/ 486271 h 2293671"/>
              <a:gd name="connsiteX39" fmla="*/ 2021528 w 2917172"/>
              <a:gd name="connsiteY39" fmla="*/ 458124 h 2293671"/>
              <a:gd name="connsiteX40" fmla="*/ 1908940 w 2917172"/>
              <a:gd name="connsiteY40" fmla="*/ 458124 h 2293671"/>
              <a:gd name="connsiteX41" fmla="*/ 1880793 w 2917172"/>
              <a:gd name="connsiteY41" fmla="*/ 486271 h 2293671"/>
              <a:gd name="connsiteX42" fmla="*/ 1908940 w 2917172"/>
              <a:gd name="connsiteY42" fmla="*/ 514418 h 2293671"/>
              <a:gd name="connsiteX43" fmla="*/ 1937087 w 2917172"/>
              <a:gd name="connsiteY43" fmla="*/ 486271 h 2293671"/>
              <a:gd name="connsiteX44" fmla="*/ 1908940 w 2917172"/>
              <a:gd name="connsiteY44" fmla="*/ 458124 h 2293671"/>
              <a:gd name="connsiteX45" fmla="*/ 1796351 w 2917172"/>
              <a:gd name="connsiteY45" fmla="*/ 458124 h 2293671"/>
              <a:gd name="connsiteX46" fmla="*/ 1768204 w 2917172"/>
              <a:gd name="connsiteY46" fmla="*/ 486271 h 2293671"/>
              <a:gd name="connsiteX47" fmla="*/ 1796351 w 2917172"/>
              <a:gd name="connsiteY47" fmla="*/ 514418 h 2293671"/>
              <a:gd name="connsiteX48" fmla="*/ 1824498 w 2917172"/>
              <a:gd name="connsiteY48" fmla="*/ 486271 h 2293671"/>
              <a:gd name="connsiteX49" fmla="*/ 1796351 w 2917172"/>
              <a:gd name="connsiteY49" fmla="*/ 458124 h 2293671"/>
              <a:gd name="connsiteX50" fmla="*/ 1683763 w 2917172"/>
              <a:gd name="connsiteY50" fmla="*/ 458124 h 2293671"/>
              <a:gd name="connsiteX51" fmla="*/ 1655616 w 2917172"/>
              <a:gd name="connsiteY51" fmla="*/ 486271 h 2293671"/>
              <a:gd name="connsiteX52" fmla="*/ 1683763 w 2917172"/>
              <a:gd name="connsiteY52" fmla="*/ 514418 h 2293671"/>
              <a:gd name="connsiteX53" fmla="*/ 1711910 w 2917172"/>
              <a:gd name="connsiteY53" fmla="*/ 486271 h 2293671"/>
              <a:gd name="connsiteX54" fmla="*/ 1683763 w 2917172"/>
              <a:gd name="connsiteY54" fmla="*/ 458124 h 2293671"/>
              <a:gd name="connsiteX55" fmla="*/ 1571174 w 2917172"/>
              <a:gd name="connsiteY55" fmla="*/ 458124 h 2293671"/>
              <a:gd name="connsiteX56" fmla="*/ 1543027 w 2917172"/>
              <a:gd name="connsiteY56" fmla="*/ 486271 h 2293671"/>
              <a:gd name="connsiteX57" fmla="*/ 1571174 w 2917172"/>
              <a:gd name="connsiteY57" fmla="*/ 514418 h 2293671"/>
              <a:gd name="connsiteX58" fmla="*/ 1599321 w 2917172"/>
              <a:gd name="connsiteY58" fmla="*/ 486271 h 2293671"/>
              <a:gd name="connsiteX59" fmla="*/ 1571174 w 2917172"/>
              <a:gd name="connsiteY59" fmla="*/ 458124 h 2293671"/>
              <a:gd name="connsiteX60" fmla="*/ 1458586 w 2917172"/>
              <a:gd name="connsiteY60" fmla="*/ 458124 h 2293671"/>
              <a:gd name="connsiteX61" fmla="*/ 1430439 w 2917172"/>
              <a:gd name="connsiteY61" fmla="*/ 486271 h 2293671"/>
              <a:gd name="connsiteX62" fmla="*/ 1458586 w 2917172"/>
              <a:gd name="connsiteY62" fmla="*/ 514418 h 2293671"/>
              <a:gd name="connsiteX63" fmla="*/ 1486733 w 2917172"/>
              <a:gd name="connsiteY63" fmla="*/ 486271 h 2293671"/>
              <a:gd name="connsiteX64" fmla="*/ 1458586 w 2917172"/>
              <a:gd name="connsiteY64" fmla="*/ 458124 h 2293671"/>
              <a:gd name="connsiteX65" fmla="*/ 1345997 w 2917172"/>
              <a:gd name="connsiteY65" fmla="*/ 458124 h 2293671"/>
              <a:gd name="connsiteX66" fmla="*/ 1317850 w 2917172"/>
              <a:gd name="connsiteY66" fmla="*/ 486271 h 2293671"/>
              <a:gd name="connsiteX67" fmla="*/ 1345997 w 2917172"/>
              <a:gd name="connsiteY67" fmla="*/ 514418 h 2293671"/>
              <a:gd name="connsiteX68" fmla="*/ 1374144 w 2917172"/>
              <a:gd name="connsiteY68" fmla="*/ 486271 h 2293671"/>
              <a:gd name="connsiteX69" fmla="*/ 1345997 w 2917172"/>
              <a:gd name="connsiteY69" fmla="*/ 458124 h 2293671"/>
              <a:gd name="connsiteX70" fmla="*/ 1233409 w 2917172"/>
              <a:gd name="connsiteY70" fmla="*/ 458124 h 2293671"/>
              <a:gd name="connsiteX71" fmla="*/ 1205262 w 2917172"/>
              <a:gd name="connsiteY71" fmla="*/ 486271 h 2293671"/>
              <a:gd name="connsiteX72" fmla="*/ 1233409 w 2917172"/>
              <a:gd name="connsiteY72" fmla="*/ 514418 h 2293671"/>
              <a:gd name="connsiteX73" fmla="*/ 1261556 w 2917172"/>
              <a:gd name="connsiteY73" fmla="*/ 486271 h 2293671"/>
              <a:gd name="connsiteX74" fmla="*/ 1233409 w 2917172"/>
              <a:gd name="connsiteY74" fmla="*/ 458124 h 2293671"/>
              <a:gd name="connsiteX75" fmla="*/ 1120820 w 2917172"/>
              <a:gd name="connsiteY75" fmla="*/ 458124 h 2293671"/>
              <a:gd name="connsiteX76" fmla="*/ 1092673 w 2917172"/>
              <a:gd name="connsiteY76" fmla="*/ 486271 h 2293671"/>
              <a:gd name="connsiteX77" fmla="*/ 1120820 w 2917172"/>
              <a:gd name="connsiteY77" fmla="*/ 514418 h 2293671"/>
              <a:gd name="connsiteX78" fmla="*/ 1148967 w 2917172"/>
              <a:gd name="connsiteY78" fmla="*/ 486271 h 2293671"/>
              <a:gd name="connsiteX79" fmla="*/ 1120820 w 2917172"/>
              <a:gd name="connsiteY79" fmla="*/ 458124 h 2293671"/>
              <a:gd name="connsiteX80" fmla="*/ 1008232 w 2917172"/>
              <a:gd name="connsiteY80" fmla="*/ 458124 h 2293671"/>
              <a:gd name="connsiteX81" fmla="*/ 980085 w 2917172"/>
              <a:gd name="connsiteY81" fmla="*/ 486271 h 2293671"/>
              <a:gd name="connsiteX82" fmla="*/ 1008232 w 2917172"/>
              <a:gd name="connsiteY82" fmla="*/ 514418 h 2293671"/>
              <a:gd name="connsiteX83" fmla="*/ 1036379 w 2917172"/>
              <a:gd name="connsiteY83" fmla="*/ 486271 h 2293671"/>
              <a:gd name="connsiteX84" fmla="*/ 1008232 w 2917172"/>
              <a:gd name="connsiteY84" fmla="*/ 458124 h 2293671"/>
              <a:gd name="connsiteX85" fmla="*/ 895643 w 2917172"/>
              <a:gd name="connsiteY85" fmla="*/ 458124 h 2293671"/>
              <a:gd name="connsiteX86" fmla="*/ 867496 w 2917172"/>
              <a:gd name="connsiteY86" fmla="*/ 486271 h 2293671"/>
              <a:gd name="connsiteX87" fmla="*/ 895643 w 2917172"/>
              <a:gd name="connsiteY87" fmla="*/ 514418 h 2293671"/>
              <a:gd name="connsiteX88" fmla="*/ 923790 w 2917172"/>
              <a:gd name="connsiteY88" fmla="*/ 486271 h 2293671"/>
              <a:gd name="connsiteX89" fmla="*/ 895643 w 2917172"/>
              <a:gd name="connsiteY89" fmla="*/ 458124 h 2293671"/>
              <a:gd name="connsiteX90" fmla="*/ 783055 w 2917172"/>
              <a:gd name="connsiteY90" fmla="*/ 458124 h 2293671"/>
              <a:gd name="connsiteX91" fmla="*/ 754908 w 2917172"/>
              <a:gd name="connsiteY91" fmla="*/ 486271 h 2293671"/>
              <a:gd name="connsiteX92" fmla="*/ 783055 w 2917172"/>
              <a:gd name="connsiteY92" fmla="*/ 514418 h 2293671"/>
              <a:gd name="connsiteX93" fmla="*/ 811202 w 2917172"/>
              <a:gd name="connsiteY93" fmla="*/ 486271 h 2293671"/>
              <a:gd name="connsiteX94" fmla="*/ 783055 w 2917172"/>
              <a:gd name="connsiteY94" fmla="*/ 458124 h 2293671"/>
              <a:gd name="connsiteX95" fmla="*/ 670467 w 2917172"/>
              <a:gd name="connsiteY95" fmla="*/ 458124 h 2293671"/>
              <a:gd name="connsiteX96" fmla="*/ 642320 w 2917172"/>
              <a:gd name="connsiteY96" fmla="*/ 486271 h 2293671"/>
              <a:gd name="connsiteX97" fmla="*/ 670467 w 2917172"/>
              <a:gd name="connsiteY97" fmla="*/ 514418 h 2293671"/>
              <a:gd name="connsiteX98" fmla="*/ 698614 w 2917172"/>
              <a:gd name="connsiteY98" fmla="*/ 486271 h 2293671"/>
              <a:gd name="connsiteX99" fmla="*/ 670467 w 2917172"/>
              <a:gd name="connsiteY99" fmla="*/ 458124 h 2293671"/>
              <a:gd name="connsiteX100" fmla="*/ 557878 w 2917172"/>
              <a:gd name="connsiteY100" fmla="*/ 458124 h 2293671"/>
              <a:gd name="connsiteX101" fmla="*/ 529732 w 2917172"/>
              <a:gd name="connsiteY101" fmla="*/ 486271 h 2293671"/>
              <a:gd name="connsiteX102" fmla="*/ 557878 w 2917172"/>
              <a:gd name="connsiteY102" fmla="*/ 514418 h 2293671"/>
              <a:gd name="connsiteX103" fmla="*/ 586025 w 2917172"/>
              <a:gd name="connsiteY103" fmla="*/ 486271 h 2293671"/>
              <a:gd name="connsiteX104" fmla="*/ 557878 w 2917172"/>
              <a:gd name="connsiteY104" fmla="*/ 458124 h 2293671"/>
              <a:gd name="connsiteX105" fmla="*/ 445290 w 2917172"/>
              <a:gd name="connsiteY105" fmla="*/ 458124 h 2293671"/>
              <a:gd name="connsiteX106" fmla="*/ 417143 w 2917172"/>
              <a:gd name="connsiteY106" fmla="*/ 486271 h 2293671"/>
              <a:gd name="connsiteX107" fmla="*/ 445290 w 2917172"/>
              <a:gd name="connsiteY107" fmla="*/ 514418 h 2293671"/>
              <a:gd name="connsiteX108" fmla="*/ 473437 w 2917172"/>
              <a:gd name="connsiteY108" fmla="*/ 486271 h 2293671"/>
              <a:gd name="connsiteX109" fmla="*/ 445290 w 2917172"/>
              <a:gd name="connsiteY109" fmla="*/ 458124 h 2293671"/>
              <a:gd name="connsiteX110" fmla="*/ 332701 w 2917172"/>
              <a:gd name="connsiteY110" fmla="*/ 458124 h 2293671"/>
              <a:gd name="connsiteX111" fmla="*/ 304554 w 2917172"/>
              <a:gd name="connsiteY111" fmla="*/ 486271 h 2293671"/>
              <a:gd name="connsiteX112" fmla="*/ 332701 w 2917172"/>
              <a:gd name="connsiteY112" fmla="*/ 514418 h 2293671"/>
              <a:gd name="connsiteX113" fmla="*/ 360848 w 2917172"/>
              <a:gd name="connsiteY113" fmla="*/ 486271 h 2293671"/>
              <a:gd name="connsiteX114" fmla="*/ 332701 w 2917172"/>
              <a:gd name="connsiteY114" fmla="*/ 458124 h 2293671"/>
              <a:gd name="connsiteX115" fmla="*/ 220113 w 2917172"/>
              <a:gd name="connsiteY115" fmla="*/ 458124 h 2293671"/>
              <a:gd name="connsiteX116" fmla="*/ 191966 w 2917172"/>
              <a:gd name="connsiteY116" fmla="*/ 486271 h 2293671"/>
              <a:gd name="connsiteX117" fmla="*/ 220113 w 2917172"/>
              <a:gd name="connsiteY117" fmla="*/ 514418 h 2293671"/>
              <a:gd name="connsiteX118" fmla="*/ 248260 w 2917172"/>
              <a:gd name="connsiteY118" fmla="*/ 486271 h 2293671"/>
              <a:gd name="connsiteX119" fmla="*/ 220113 w 2917172"/>
              <a:gd name="connsiteY119" fmla="*/ 458124 h 2293671"/>
              <a:gd name="connsiteX120" fmla="*/ 107525 w 2917172"/>
              <a:gd name="connsiteY120" fmla="*/ 458124 h 2293671"/>
              <a:gd name="connsiteX121" fmla="*/ 79378 w 2917172"/>
              <a:gd name="connsiteY121" fmla="*/ 486271 h 2293671"/>
              <a:gd name="connsiteX122" fmla="*/ 107525 w 2917172"/>
              <a:gd name="connsiteY122" fmla="*/ 514418 h 2293671"/>
              <a:gd name="connsiteX123" fmla="*/ 135672 w 2917172"/>
              <a:gd name="connsiteY123" fmla="*/ 486271 h 2293671"/>
              <a:gd name="connsiteX124" fmla="*/ 107525 w 2917172"/>
              <a:gd name="connsiteY124" fmla="*/ 458124 h 2293671"/>
              <a:gd name="connsiteX125" fmla="*/ 0 w 2917172"/>
              <a:gd name="connsiteY125" fmla="*/ 0 h 2293671"/>
              <a:gd name="connsiteX126" fmla="*/ 2916000 w 2917172"/>
              <a:gd name="connsiteY126" fmla="*/ 0 h 2293671"/>
              <a:gd name="connsiteX127" fmla="*/ 2916000 w 2917172"/>
              <a:gd name="connsiteY127" fmla="*/ 142874 h 2293671"/>
              <a:gd name="connsiteX128" fmla="*/ 2917172 w 2917172"/>
              <a:gd name="connsiteY128" fmla="*/ 142874 h 2293671"/>
              <a:gd name="connsiteX129" fmla="*/ 2917172 w 2917172"/>
              <a:gd name="connsiteY129" fmla="*/ 244204 h 2293671"/>
              <a:gd name="connsiteX130" fmla="*/ 2917172 w 2917172"/>
              <a:gd name="connsiteY130" fmla="*/ 304439 h 2293671"/>
              <a:gd name="connsiteX131" fmla="*/ 2917172 w 2917172"/>
              <a:gd name="connsiteY131" fmla="*/ 460222 h 2293671"/>
              <a:gd name="connsiteX132" fmla="*/ 2902334 w 2917172"/>
              <a:gd name="connsiteY132" fmla="*/ 466368 h 2293671"/>
              <a:gd name="connsiteX133" fmla="*/ 2894090 w 2917172"/>
              <a:gd name="connsiteY133" fmla="*/ 486271 h 2293671"/>
              <a:gd name="connsiteX134" fmla="*/ 2902334 w 2917172"/>
              <a:gd name="connsiteY134" fmla="*/ 506174 h 2293671"/>
              <a:gd name="connsiteX135" fmla="*/ 2917172 w 2917172"/>
              <a:gd name="connsiteY135" fmla="*/ 512321 h 2293671"/>
              <a:gd name="connsiteX136" fmla="*/ 2917172 w 2917172"/>
              <a:gd name="connsiteY136" fmla="*/ 2246668 h 2293671"/>
              <a:gd name="connsiteX137" fmla="*/ 2905193 w 2917172"/>
              <a:gd name="connsiteY137" fmla="*/ 2249087 h 2293671"/>
              <a:gd name="connsiteX138" fmla="*/ 2876883 w 2917172"/>
              <a:gd name="connsiteY138" fmla="*/ 2277398 h 2293671"/>
              <a:gd name="connsiteX139" fmla="*/ 2873597 w 2917172"/>
              <a:gd name="connsiteY139" fmla="*/ 2293671 h 2293671"/>
              <a:gd name="connsiteX140" fmla="*/ 2824605 w 2917172"/>
              <a:gd name="connsiteY140" fmla="*/ 2293671 h 2293671"/>
              <a:gd name="connsiteX141" fmla="*/ 2821320 w 2917172"/>
              <a:gd name="connsiteY141" fmla="*/ 2277398 h 2293671"/>
              <a:gd name="connsiteX142" fmla="*/ 2772302 w 2917172"/>
              <a:gd name="connsiteY142" fmla="*/ 2244906 h 2293671"/>
              <a:gd name="connsiteX143" fmla="*/ 2723284 w 2917172"/>
              <a:gd name="connsiteY143" fmla="*/ 2277398 h 2293671"/>
              <a:gd name="connsiteX144" fmla="*/ 2719998 w 2917172"/>
              <a:gd name="connsiteY144" fmla="*/ 2293671 h 2293671"/>
              <a:gd name="connsiteX145" fmla="*/ 2671010 w 2917172"/>
              <a:gd name="connsiteY145" fmla="*/ 2293671 h 2293671"/>
              <a:gd name="connsiteX146" fmla="*/ 2667725 w 2917172"/>
              <a:gd name="connsiteY146" fmla="*/ 2277398 h 2293671"/>
              <a:gd name="connsiteX147" fmla="*/ 2618707 w 2917172"/>
              <a:gd name="connsiteY147" fmla="*/ 2244906 h 2293671"/>
              <a:gd name="connsiteX148" fmla="*/ 2569690 w 2917172"/>
              <a:gd name="connsiteY148" fmla="*/ 2277398 h 2293671"/>
              <a:gd name="connsiteX149" fmla="*/ 2566404 w 2917172"/>
              <a:gd name="connsiteY149" fmla="*/ 2293671 h 2293671"/>
              <a:gd name="connsiteX150" fmla="*/ 2517416 w 2917172"/>
              <a:gd name="connsiteY150" fmla="*/ 2293671 h 2293671"/>
              <a:gd name="connsiteX151" fmla="*/ 2514131 w 2917172"/>
              <a:gd name="connsiteY151" fmla="*/ 2277398 h 2293671"/>
              <a:gd name="connsiteX152" fmla="*/ 2465113 w 2917172"/>
              <a:gd name="connsiteY152" fmla="*/ 2244906 h 2293671"/>
              <a:gd name="connsiteX153" fmla="*/ 2416095 w 2917172"/>
              <a:gd name="connsiteY153" fmla="*/ 2277398 h 2293671"/>
              <a:gd name="connsiteX154" fmla="*/ 2412810 w 2917172"/>
              <a:gd name="connsiteY154" fmla="*/ 2293671 h 2293671"/>
              <a:gd name="connsiteX155" fmla="*/ 2363821 w 2917172"/>
              <a:gd name="connsiteY155" fmla="*/ 2293671 h 2293671"/>
              <a:gd name="connsiteX156" fmla="*/ 2360536 w 2917172"/>
              <a:gd name="connsiteY156" fmla="*/ 2277398 h 2293671"/>
              <a:gd name="connsiteX157" fmla="*/ 2311518 w 2917172"/>
              <a:gd name="connsiteY157" fmla="*/ 2244906 h 2293671"/>
              <a:gd name="connsiteX158" fmla="*/ 2262501 w 2917172"/>
              <a:gd name="connsiteY158" fmla="*/ 2277398 h 2293671"/>
              <a:gd name="connsiteX159" fmla="*/ 2259215 w 2917172"/>
              <a:gd name="connsiteY159" fmla="*/ 2293671 h 2293671"/>
              <a:gd name="connsiteX160" fmla="*/ 2210227 w 2917172"/>
              <a:gd name="connsiteY160" fmla="*/ 2293671 h 2293671"/>
              <a:gd name="connsiteX161" fmla="*/ 2206941 w 2917172"/>
              <a:gd name="connsiteY161" fmla="*/ 2277398 h 2293671"/>
              <a:gd name="connsiteX162" fmla="*/ 2157923 w 2917172"/>
              <a:gd name="connsiteY162" fmla="*/ 2244906 h 2293671"/>
              <a:gd name="connsiteX163" fmla="*/ 2108906 w 2917172"/>
              <a:gd name="connsiteY163" fmla="*/ 2277398 h 2293671"/>
              <a:gd name="connsiteX164" fmla="*/ 2105620 w 2917172"/>
              <a:gd name="connsiteY164" fmla="*/ 2293671 h 2293671"/>
              <a:gd name="connsiteX165" fmla="*/ 2056632 w 2917172"/>
              <a:gd name="connsiteY165" fmla="*/ 2293671 h 2293671"/>
              <a:gd name="connsiteX166" fmla="*/ 2053346 w 2917172"/>
              <a:gd name="connsiteY166" fmla="*/ 2277398 h 2293671"/>
              <a:gd name="connsiteX167" fmla="*/ 2004329 w 2917172"/>
              <a:gd name="connsiteY167" fmla="*/ 2244906 h 2293671"/>
              <a:gd name="connsiteX168" fmla="*/ 1955312 w 2917172"/>
              <a:gd name="connsiteY168" fmla="*/ 2277398 h 2293671"/>
              <a:gd name="connsiteX169" fmla="*/ 1952026 w 2917172"/>
              <a:gd name="connsiteY169" fmla="*/ 2293671 h 2293671"/>
              <a:gd name="connsiteX170" fmla="*/ 1903038 w 2917172"/>
              <a:gd name="connsiteY170" fmla="*/ 2293671 h 2293671"/>
              <a:gd name="connsiteX171" fmla="*/ 1899752 w 2917172"/>
              <a:gd name="connsiteY171" fmla="*/ 2277398 h 2293671"/>
              <a:gd name="connsiteX172" fmla="*/ 1850734 w 2917172"/>
              <a:gd name="connsiteY172" fmla="*/ 2244906 h 2293671"/>
              <a:gd name="connsiteX173" fmla="*/ 1801717 w 2917172"/>
              <a:gd name="connsiteY173" fmla="*/ 2277398 h 2293671"/>
              <a:gd name="connsiteX174" fmla="*/ 1798431 w 2917172"/>
              <a:gd name="connsiteY174" fmla="*/ 2293671 h 2293671"/>
              <a:gd name="connsiteX175" fmla="*/ 1749443 w 2917172"/>
              <a:gd name="connsiteY175" fmla="*/ 2293671 h 2293671"/>
              <a:gd name="connsiteX176" fmla="*/ 1746158 w 2917172"/>
              <a:gd name="connsiteY176" fmla="*/ 2277398 h 2293671"/>
              <a:gd name="connsiteX177" fmla="*/ 1697140 w 2917172"/>
              <a:gd name="connsiteY177" fmla="*/ 2244906 h 2293671"/>
              <a:gd name="connsiteX178" fmla="*/ 1648123 w 2917172"/>
              <a:gd name="connsiteY178" fmla="*/ 2277398 h 2293671"/>
              <a:gd name="connsiteX179" fmla="*/ 1644837 w 2917172"/>
              <a:gd name="connsiteY179" fmla="*/ 2293671 h 2293671"/>
              <a:gd name="connsiteX180" fmla="*/ 1595849 w 2917172"/>
              <a:gd name="connsiteY180" fmla="*/ 2293671 h 2293671"/>
              <a:gd name="connsiteX181" fmla="*/ 1592563 w 2917172"/>
              <a:gd name="connsiteY181" fmla="*/ 2277398 h 2293671"/>
              <a:gd name="connsiteX182" fmla="*/ 1543545 w 2917172"/>
              <a:gd name="connsiteY182" fmla="*/ 2244906 h 2293671"/>
              <a:gd name="connsiteX183" fmla="*/ 1494528 w 2917172"/>
              <a:gd name="connsiteY183" fmla="*/ 2277398 h 2293671"/>
              <a:gd name="connsiteX184" fmla="*/ 1491242 w 2917172"/>
              <a:gd name="connsiteY184" fmla="*/ 2293671 h 2293671"/>
              <a:gd name="connsiteX185" fmla="*/ 1442254 w 2917172"/>
              <a:gd name="connsiteY185" fmla="*/ 2293671 h 2293671"/>
              <a:gd name="connsiteX186" fmla="*/ 1438969 w 2917172"/>
              <a:gd name="connsiteY186" fmla="*/ 2277398 h 2293671"/>
              <a:gd name="connsiteX187" fmla="*/ 1389951 w 2917172"/>
              <a:gd name="connsiteY187" fmla="*/ 2244906 h 2293671"/>
              <a:gd name="connsiteX188" fmla="*/ 1340933 w 2917172"/>
              <a:gd name="connsiteY188" fmla="*/ 2277398 h 2293671"/>
              <a:gd name="connsiteX189" fmla="*/ 1337648 w 2917172"/>
              <a:gd name="connsiteY189" fmla="*/ 2293671 h 2293671"/>
              <a:gd name="connsiteX190" fmla="*/ 1288659 w 2917172"/>
              <a:gd name="connsiteY190" fmla="*/ 2293671 h 2293671"/>
              <a:gd name="connsiteX191" fmla="*/ 1285374 w 2917172"/>
              <a:gd name="connsiteY191" fmla="*/ 2277398 h 2293671"/>
              <a:gd name="connsiteX192" fmla="*/ 1236356 w 2917172"/>
              <a:gd name="connsiteY192" fmla="*/ 2244906 h 2293671"/>
              <a:gd name="connsiteX193" fmla="*/ 1187339 w 2917172"/>
              <a:gd name="connsiteY193" fmla="*/ 2277398 h 2293671"/>
              <a:gd name="connsiteX194" fmla="*/ 1184053 w 2917172"/>
              <a:gd name="connsiteY194" fmla="*/ 2293671 h 2293671"/>
              <a:gd name="connsiteX195" fmla="*/ 1135065 w 2917172"/>
              <a:gd name="connsiteY195" fmla="*/ 2293671 h 2293671"/>
              <a:gd name="connsiteX196" fmla="*/ 1131780 w 2917172"/>
              <a:gd name="connsiteY196" fmla="*/ 2277398 h 2293671"/>
              <a:gd name="connsiteX197" fmla="*/ 1082762 w 2917172"/>
              <a:gd name="connsiteY197" fmla="*/ 2244906 h 2293671"/>
              <a:gd name="connsiteX198" fmla="*/ 1033744 w 2917172"/>
              <a:gd name="connsiteY198" fmla="*/ 2277398 h 2293671"/>
              <a:gd name="connsiteX199" fmla="*/ 1030458 w 2917172"/>
              <a:gd name="connsiteY199" fmla="*/ 2293671 h 2293671"/>
              <a:gd name="connsiteX200" fmla="*/ 981470 w 2917172"/>
              <a:gd name="connsiteY200" fmla="*/ 2293671 h 2293671"/>
              <a:gd name="connsiteX201" fmla="*/ 978185 w 2917172"/>
              <a:gd name="connsiteY201" fmla="*/ 2277398 h 2293671"/>
              <a:gd name="connsiteX202" fmla="*/ 929167 w 2917172"/>
              <a:gd name="connsiteY202" fmla="*/ 2244906 h 2293671"/>
              <a:gd name="connsiteX203" fmla="*/ 880150 w 2917172"/>
              <a:gd name="connsiteY203" fmla="*/ 2277398 h 2293671"/>
              <a:gd name="connsiteX204" fmla="*/ 876864 w 2917172"/>
              <a:gd name="connsiteY204" fmla="*/ 2293671 h 2293671"/>
              <a:gd name="connsiteX205" fmla="*/ 827876 w 2917172"/>
              <a:gd name="connsiteY205" fmla="*/ 2293671 h 2293671"/>
              <a:gd name="connsiteX206" fmla="*/ 824591 w 2917172"/>
              <a:gd name="connsiteY206" fmla="*/ 2277398 h 2293671"/>
              <a:gd name="connsiteX207" fmla="*/ 775573 w 2917172"/>
              <a:gd name="connsiteY207" fmla="*/ 2244906 h 2293671"/>
              <a:gd name="connsiteX208" fmla="*/ 726556 w 2917172"/>
              <a:gd name="connsiteY208" fmla="*/ 2277398 h 2293671"/>
              <a:gd name="connsiteX209" fmla="*/ 723270 w 2917172"/>
              <a:gd name="connsiteY209" fmla="*/ 2293671 h 2293671"/>
              <a:gd name="connsiteX210" fmla="*/ 674282 w 2917172"/>
              <a:gd name="connsiteY210" fmla="*/ 2293671 h 2293671"/>
              <a:gd name="connsiteX211" fmla="*/ 670997 w 2917172"/>
              <a:gd name="connsiteY211" fmla="*/ 2277398 h 2293671"/>
              <a:gd name="connsiteX212" fmla="*/ 621979 w 2917172"/>
              <a:gd name="connsiteY212" fmla="*/ 2244906 h 2293671"/>
              <a:gd name="connsiteX213" fmla="*/ 572961 w 2917172"/>
              <a:gd name="connsiteY213" fmla="*/ 2277398 h 2293671"/>
              <a:gd name="connsiteX214" fmla="*/ 569675 w 2917172"/>
              <a:gd name="connsiteY214" fmla="*/ 2293671 h 2293671"/>
              <a:gd name="connsiteX215" fmla="*/ 520687 w 2917172"/>
              <a:gd name="connsiteY215" fmla="*/ 2293671 h 2293671"/>
              <a:gd name="connsiteX216" fmla="*/ 517401 w 2917172"/>
              <a:gd name="connsiteY216" fmla="*/ 2277398 h 2293671"/>
              <a:gd name="connsiteX217" fmla="*/ 468384 w 2917172"/>
              <a:gd name="connsiteY217" fmla="*/ 2244906 h 2293671"/>
              <a:gd name="connsiteX218" fmla="*/ 419367 w 2917172"/>
              <a:gd name="connsiteY218" fmla="*/ 2277398 h 2293671"/>
              <a:gd name="connsiteX219" fmla="*/ 416081 w 2917172"/>
              <a:gd name="connsiteY219" fmla="*/ 2293671 h 2293671"/>
              <a:gd name="connsiteX220" fmla="*/ 367093 w 2917172"/>
              <a:gd name="connsiteY220" fmla="*/ 2293671 h 2293671"/>
              <a:gd name="connsiteX221" fmla="*/ 363807 w 2917172"/>
              <a:gd name="connsiteY221" fmla="*/ 2277398 h 2293671"/>
              <a:gd name="connsiteX222" fmla="*/ 314790 w 2917172"/>
              <a:gd name="connsiteY222" fmla="*/ 2244906 h 2293671"/>
              <a:gd name="connsiteX223" fmla="*/ 265772 w 2917172"/>
              <a:gd name="connsiteY223" fmla="*/ 2277398 h 2293671"/>
              <a:gd name="connsiteX224" fmla="*/ 262486 w 2917172"/>
              <a:gd name="connsiteY224" fmla="*/ 2293671 h 2293671"/>
              <a:gd name="connsiteX225" fmla="*/ 213498 w 2917172"/>
              <a:gd name="connsiteY225" fmla="*/ 2293671 h 2293671"/>
              <a:gd name="connsiteX226" fmla="*/ 210213 w 2917172"/>
              <a:gd name="connsiteY226" fmla="*/ 2277398 h 2293671"/>
              <a:gd name="connsiteX227" fmla="*/ 161196 w 2917172"/>
              <a:gd name="connsiteY227" fmla="*/ 2244906 h 2293671"/>
              <a:gd name="connsiteX228" fmla="*/ 112178 w 2917172"/>
              <a:gd name="connsiteY228" fmla="*/ 2277398 h 2293671"/>
              <a:gd name="connsiteX229" fmla="*/ 108892 w 2917172"/>
              <a:gd name="connsiteY229" fmla="*/ 2293671 h 2293671"/>
              <a:gd name="connsiteX230" fmla="*/ 59904 w 2917172"/>
              <a:gd name="connsiteY230" fmla="*/ 2293671 h 2293671"/>
              <a:gd name="connsiteX231" fmla="*/ 56618 w 2917172"/>
              <a:gd name="connsiteY231" fmla="*/ 2277398 h 2293671"/>
              <a:gd name="connsiteX232" fmla="*/ 7600 w 2917172"/>
              <a:gd name="connsiteY232" fmla="*/ 2244906 h 2293671"/>
              <a:gd name="connsiteX233" fmla="*/ 0 w 2917172"/>
              <a:gd name="connsiteY233" fmla="*/ 2246441 h 2293671"/>
              <a:gd name="connsiteX234" fmla="*/ 0 w 2917172"/>
              <a:gd name="connsiteY234" fmla="*/ 512321 h 2293671"/>
              <a:gd name="connsiteX235" fmla="*/ 14839 w 2917172"/>
              <a:gd name="connsiteY235" fmla="*/ 506174 h 2293671"/>
              <a:gd name="connsiteX236" fmla="*/ 23083 w 2917172"/>
              <a:gd name="connsiteY236" fmla="*/ 486271 h 2293671"/>
              <a:gd name="connsiteX237" fmla="*/ 14839 w 2917172"/>
              <a:gd name="connsiteY237" fmla="*/ 466368 h 2293671"/>
              <a:gd name="connsiteX238" fmla="*/ 0 w 2917172"/>
              <a:gd name="connsiteY238" fmla="*/ 460222 h 2293671"/>
              <a:gd name="connsiteX239" fmla="*/ 0 w 2917172"/>
              <a:gd name="connsiteY239" fmla="*/ 371475 h 2293671"/>
              <a:gd name="connsiteX240" fmla="*/ 0 w 2917172"/>
              <a:gd name="connsiteY240" fmla="*/ 304439 h 2293671"/>
              <a:gd name="connsiteX241" fmla="*/ 0 w 2917172"/>
              <a:gd name="connsiteY241" fmla="*/ 244204 h 2293671"/>
              <a:gd name="connsiteX242" fmla="*/ 0 w 2917172"/>
              <a:gd name="connsiteY242" fmla="*/ 142874 h 22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2917172" h="2293671">
                <a:moveTo>
                  <a:pt x="2809648" y="458124"/>
                </a:moveTo>
                <a:cubicBezTo>
                  <a:pt x="2794103" y="458124"/>
                  <a:pt x="2781501" y="470726"/>
                  <a:pt x="2781501" y="486271"/>
                </a:cubicBezTo>
                <a:cubicBezTo>
                  <a:pt x="2781501" y="501817"/>
                  <a:pt x="2794103" y="514418"/>
                  <a:pt x="2809648" y="514418"/>
                </a:cubicBezTo>
                <a:cubicBezTo>
                  <a:pt x="2825193" y="514418"/>
                  <a:pt x="2837795" y="501817"/>
                  <a:pt x="2837795" y="486271"/>
                </a:cubicBezTo>
                <a:cubicBezTo>
                  <a:pt x="2837795" y="470726"/>
                  <a:pt x="2825193" y="458124"/>
                  <a:pt x="2809648" y="458124"/>
                </a:cubicBezTo>
                <a:close/>
                <a:moveTo>
                  <a:pt x="2697060" y="458124"/>
                </a:moveTo>
                <a:cubicBezTo>
                  <a:pt x="2681514" y="458124"/>
                  <a:pt x="2668913" y="470726"/>
                  <a:pt x="2668913" y="486271"/>
                </a:cubicBezTo>
                <a:cubicBezTo>
                  <a:pt x="2668913" y="501817"/>
                  <a:pt x="2681514" y="514418"/>
                  <a:pt x="2697060" y="514418"/>
                </a:cubicBezTo>
                <a:cubicBezTo>
                  <a:pt x="2712605" y="514418"/>
                  <a:pt x="2725207" y="501817"/>
                  <a:pt x="2725207" y="486271"/>
                </a:cubicBezTo>
                <a:cubicBezTo>
                  <a:pt x="2725207" y="470726"/>
                  <a:pt x="2712605" y="458124"/>
                  <a:pt x="2697060" y="458124"/>
                </a:cubicBezTo>
                <a:close/>
                <a:moveTo>
                  <a:pt x="2584471" y="458124"/>
                </a:moveTo>
                <a:cubicBezTo>
                  <a:pt x="2568926" y="458124"/>
                  <a:pt x="2556324" y="470726"/>
                  <a:pt x="2556324" y="486271"/>
                </a:cubicBezTo>
                <a:cubicBezTo>
                  <a:pt x="2556324" y="501817"/>
                  <a:pt x="2568926" y="514418"/>
                  <a:pt x="2584471" y="514418"/>
                </a:cubicBezTo>
                <a:cubicBezTo>
                  <a:pt x="2600016" y="514418"/>
                  <a:pt x="2612618" y="501817"/>
                  <a:pt x="2612618" y="486271"/>
                </a:cubicBezTo>
                <a:cubicBezTo>
                  <a:pt x="2612618" y="470726"/>
                  <a:pt x="2600016" y="458124"/>
                  <a:pt x="2584471" y="458124"/>
                </a:cubicBezTo>
                <a:close/>
                <a:moveTo>
                  <a:pt x="2471883" y="458124"/>
                </a:moveTo>
                <a:cubicBezTo>
                  <a:pt x="2456337" y="458124"/>
                  <a:pt x="2443736" y="470726"/>
                  <a:pt x="2443736" y="486271"/>
                </a:cubicBezTo>
                <a:cubicBezTo>
                  <a:pt x="2443736" y="501817"/>
                  <a:pt x="2456337" y="514418"/>
                  <a:pt x="2471883" y="514418"/>
                </a:cubicBezTo>
                <a:cubicBezTo>
                  <a:pt x="2487428" y="514418"/>
                  <a:pt x="2500029" y="501817"/>
                  <a:pt x="2500029" y="486271"/>
                </a:cubicBezTo>
                <a:cubicBezTo>
                  <a:pt x="2500029" y="470726"/>
                  <a:pt x="2487428" y="458124"/>
                  <a:pt x="2471883" y="458124"/>
                </a:cubicBezTo>
                <a:close/>
                <a:moveTo>
                  <a:pt x="2359294" y="458124"/>
                </a:moveTo>
                <a:cubicBezTo>
                  <a:pt x="2343749" y="458124"/>
                  <a:pt x="2331147" y="470726"/>
                  <a:pt x="2331147" y="486271"/>
                </a:cubicBezTo>
                <a:cubicBezTo>
                  <a:pt x="2331147" y="501817"/>
                  <a:pt x="2343749" y="514418"/>
                  <a:pt x="2359294" y="514418"/>
                </a:cubicBezTo>
                <a:cubicBezTo>
                  <a:pt x="2374839" y="514418"/>
                  <a:pt x="2387441" y="501817"/>
                  <a:pt x="2387441" y="486271"/>
                </a:cubicBezTo>
                <a:cubicBezTo>
                  <a:pt x="2387441" y="470726"/>
                  <a:pt x="2374839" y="458124"/>
                  <a:pt x="2359294" y="458124"/>
                </a:cubicBezTo>
                <a:close/>
                <a:moveTo>
                  <a:pt x="2246705" y="458124"/>
                </a:moveTo>
                <a:cubicBezTo>
                  <a:pt x="2231160" y="458124"/>
                  <a:pt x="2218559" y="470726"/>
                  <a:pt x="2218559" y="486271"/>
                </a:cubicBezTo>
                <a:cubicBezTo>
                  <a:pt x="2218559" y="501817"/>
                  <a:pt x="2231160" y="514418"/>
                  <a:pt x="2246705" y="514418"/>
                </a:cubicBezTo>
                <a:cubicBezTo>
                  <a:pt x="2262251" y="514418"/>
                  <a:pt x="2274852" y="501817"/>
                  <a:pt x="2274852" y="486271"/>
                </a:cubicBezTo>
                <a:cubicBezTo>
                  <a:pt x="2274852" y="470726"/>
                  <a:pt x="2262251" y="458124"/>
                  <a:pt x="2246705" y="458124"/>
                </a:cubicBezTo>
                <a:close/>
                <a:moveTo>
                  <a:pt x="2134117" y="458124"/>
                </a:moveTo>
                <a:cubicBezTo>
                  <a:pt x="2118572" y="458124"/>
                  <a:pt x="2105970" y="470726"/>
                  <a:pt x="2105970" y="486271"/>
                </a:cubicBezTo>
                <a:cubicBezTo>
                  <a:pt x="2105970" y="501817"/>
                  <a:pt x="2118572" y="514418"/>
                  <a:pt x="2134117" y="514418"/>
                </a:cubicBezTo>
                <a:cubicBezTo>
                  <a:pt x="2149662" y="514418"/>
                  <a:pt x="2162264" y="501817"/>
                  <a:pt x="2162264" y="486271"/>
                </a:cubicBezTo>
                <a:cubicBezTo>
                  <a:pt x="2162264" y="470726"/>
                  <a:pt x="2149662" y="458124"/>
                  <a:pt x="2134117" y="458124"/>
                </a:cubicBezTo>
                <a:close/>
                <a:moveTo>
                  <a:pt x="2021528" y="458124"/>
                </a:moveTo>
                <a:cubicBezTo>
                  <a:pt x="2005983" y="458124"/>
                  <a:pt x="1993382" y="470726"/>
                  <a:pt x="1993382" y="486271"/>
                </a:cubicBezTo>
                <a:cubicBezTo>
                  <a:pt x="1993382" y="501817"/>
                  <a:pt x="2005983" y="514418"/>
                  <a:pt x="2021528" y="514418"/>
                </a:cubicBezTo>
                <a:cubicBezTo>
                  <a:pt x="2037074" y="514418"/>
                  <a:pt x="2049675" y="501817"/>
                  <a:pt x="2049675" y="486271"/>
                </a:cubicBezTo>
                <a:cubicBezTo>
                  <a:pt x="2049675" y="470726"/>
                  <a:pt x="2037074" y="458124"/>
                  <a:pt x="2021528" y="458124"/>
                </a:cubicBezTo>
                <a:close/>
                <a:moveTo>
                  <a:pt x="1908940" y="458124"/>
                </a:moveTo>
                <a:cubicBezTo>
                  <a:pt x="1893395" y="458124"/>
                  <a:pt x="1880793" y="470726"/>
                  <a:pt x="1880793" y="486271"/>
                </a:cubicBezTo>
                <a:cubicBezTo>
                  <a:pt x="1880793" y="501817"/>
                  <a:pt x="1893395" y="514418"/>
                  <a:pt x="1908940" y="514418"/>
                </a:cubicBezTo>
                <a:cubicBezTo>
                  <a:pt x="1924485" y="514418"/>
                  <a:pt x="1937087" y="501817"/>
                  <a:pt x="1937087" y="486271"/>
                </a:cubicBezTo>
                <a:cubicBezTo>
                  <a:pt x="1937087" y="470726"/>
                  <a:pt x="1924485" y="458124"/>
                  <a:pt x="1908940" y="458124"/>
                </a:cubicBezTo>
                <a:close/>
                <a:moveTo>
                  <a:pt x="1796351" y="458124"/>
                </a:moveTo>
                <a:cubicBezTo>
                  <a:pt x="1780806" y="458124"/>
                  <a:pt x="1768204" y="470726"/>
                  <a:pt x="1768204" y="486271"/>
                </a:cubicBezTo>
                <a:cubicBezTo>
                  <a:pt x="1768204" y="501817"/>
                  <a:pt x="1780806" y="514418"/>
                  <a:pt x="1796351" y="514418"/>
                </a:cubicBezTo>
                <a:cubicBezTo>
                  <a:pt x="1811897" y="514418"/>
                  <a:pt x="1824498" y="501817"/>
                  <a:pt x="1824498" y="486271"/>
                </a:cubicBezTo>
                <a:cubicBezTo>
                  <a:pt x="1824498" y="470726"/>
                  <a:pt x="1811897" y="458124"/>
                  <a:pt x="1796351" y="458124"/>
                </a:cubicBezTo>
                <a:close/>
                <a:moveTo>
                  <a:pt x="1683763" y="458124"/>
                </a:moveTo>
                <a:cubicBezTo>
                  <a:pt x="1668218" y="458124"/>
                  <a:pt x="1655616" y="470726"/>
                  <a:pt x="1655616" y="486271"/>
                </a:cubicBezTo>
                <a:cubicBezTo>
                  <a:pt x="1655616" y="501817"/>
                  <a:pt x="1668218" y="514418"/>
                  <a:pt x="1683763" y="514418"/>
                </a:cubicBezTo>
                <a:cubicBezTo>
                  <a:pt x="1699308" y="514418"/>
                  <a:pt x="1711910" y="501817"/>
                  <a:pt x="1711910" y="486271"/>
                </a:cubicBezTo>
                <a:cubicBezTo>
                  <a:pt x="1711910" y="470726"/>
                  <a:pt x="1699308" y="458124"/>
                  <a:pt x="1683763" y="458124"/>
                </a:cubicBezTo>
                <a:close/>
                <a:moveTo>
                  <a:pt x="1571174" y="458124"/>
                </a:moveTo>
                <a:cubicBezTo>
                  <a:pt x="1555629" y="458124"/>
                  <a:pt x="1543027" y="470726"/>
                  <a:pt x="1543027" y="486271"/>
                </a:cubicBezTo>
                <a:cubicBezTo>
                  <a:pt x="1543027" y="501817"/>
                  <a:pt x="1555629" y="514418"/>
                  <a:pt x="1571174" y="514418"/>
                </a:cubicBezTo>
                <a:cubicBezTo>
                  <a:pt x="1586720" y="514418"/>
                  <a:pt x="1599321" y="501817"/>
                  <a:pt x="1599321" y="486271"/>
                </a:cubicBezTo>
                <a:cubicBezTo>
                  <a:pt x="1599321" y="470726"/>
                  <a:pt x="1586720" y="458124"/>
                  <a:pt x="1571174" y="458124"/>
                </a:cubicBezTo>
                <a:close/>
                <a:moveTo>
                  <a:pt x="1458586" y="458124"/>
                </a:moveTo>
                <a:cubicBezTo>
                  <a:pt x="1443041" y="458124"/>
                  <a:pt x="1430439" y="470726"/>
                  <a:pt x="1430439" y="486271"/>
                </a:cubicBezTo>
                <a:cubicBezTo>
                  <a:pt x="1430439" y="501817"/>
                  <a:pt x="1443041" y="514418"/>
                  <a:pt x="1458586" y="514418"/>
                </a:cubicBezTo>
                <a:cubicBezTo>
                  <a:pt x="1474131" y="514418"/>
                  <a:pt x="1486733" y="501817"/>
                  <a:pt x="1486733" y="486271"/>
                </a:cubicBezTo>
                <a:cubicBezTo>
                  <a:pt x="1486733" y="470726"/>
                  <a:pt x="1474131" y="458124"/>
                  <a:pt x="1458586" y="458124"/>
                </a:cubicBezTo>
                <a:close/>
                <a:moveTo>
                  <a:pt x="1345997" y="458124"/>
                </a:moveTo>
                <a:cubicBezTo>
                  <a:pt x="1330452" y="458124"/>
                  <a:pt x="1317850" y="470726"/>
                  <a:pt x="1317850" y="486271"/>
                </a:cubicBezTo>
                <a:cubicBezTo>
                  <a:pt x="1317850" y="501817"/>
                  <a:pt x="1330452" y="514418"/>
                  <a:pt x="1345997" y="514418"/>
                </a:cubicBezTo>
                <a:cubicBezTo>
                  <a:pt x="1361543" y="514418"/>
                  <a:pt x="1374144" y="501817"/>
                  <a:pt x="1374144" y="486271"/>
                </a:cubicBezTo>
                <a:cubicBezTo>
                  <a:pt x="1374144" y="470726"/>
                  <a:pt x="1361543" y="458124"/>
                  <a:pt x="1345997" y="458124"/>
                </a:cubicBezTo>
                <a:close/>
                <a:moveTo>
                  <a:pt x="1233409" y="458124"/>
                </a:moveTo>
                <a:cubicBezTo>
                  <a:pt x="1217863" y="458124"/>
                  <a:pt x="1205262" y="470726"/>
                  <a:pt x="1205262" y="486271"/>
                </a:cubicBezTo>
                <a:cubicBezTo>
                  <a:pt x="1205262" y="501817"/>
                  <a:pt x="1217863" y="514418"/>
                  <a:pt x="1233409" y="514418"/>
                </a:cubicBezTo>
                <a:cubicBezTo>
                  <a:pt x="1248954" y="514418"/>
                  <a:pt x="1261556" y="501817"/>
                  <a:pt x="1261556" y="486271"/>
                </a:cubicBezTo>
                <a:cubicBezTo>
                  <a:pt x="1261556" y="470726"/>
                  <a:pt x="1248954" y="458124"/>
                  <a:pt x="1233409" y="458124"/>
                </a:cubicBezTo>
                <a:close/>
                <a:moveTo>
                  <a:pt x="1120820" y="458124"/>
                </a:moveTo>
                <a:cubicBezTo>
                  <a:pt x="1105275" y="458124"/>
                  <a:pt x="1092673" y="470726"/>
                  <a:pt x="1092673" y="486271"/>
                </a:cubicBezTo>
                <a:cubicBezTo>
                  <a:pt x="1092673" y="501817"/>
                  <a:pt x="1105275" y="514418"/>
                  <a:pt x="1120820" y="514418"/>
                </a:cubicBezTo>
                <a:cubicBezTo>
                  <a:pt x="1136365" y="514418"/>
                  <a:pt x="1148967" y="501817"/>
                  <a:pt x="1148967" y="486271"/>
                </a:cubicBezTo>
                <a:cubicBezTo>
                  <a:pt x="1148967" y="470726"/>
                  <a:pt x="1136365" y="458124"/>
                  <a:pt x="1120820" y="458124"/>
                </a:cubicBezTo>
                <a:close/>
                <a:moveTo>
                  <a:pt x="1008232" y="458124"/>
                </a:moveTo>
                <a:cubicBezTo>
                  <a:pt x="992686" y="458124"/>
                  <a:pt x="980085" y="470726"/>
                  <a:pt x="980085" y="486271"/>
                </a:cubicBezTo>
                <a:cubicBezTo>
                  <a:pt x="980085" y="501817"/>
                  <a:pt x="992686" y="514418"/>
                  <a:pt x="1008232" y="514418"/>
                </a:cubicBezTo>
                <a:cubicBezTo>
                  <a:pt x="1023777" y="514418"/>
                  <a:pt x="1036379" y="501817"/>
                  <a:pt x="1036379" y="486271"/>
                </a:cubicBezTo>
                <a:cubicBezTo>
                  <a:pt x="1036379" y="470726"/>
                  <a:pt x="1023777" y="458124"/>
                  <a:pt x="1008232" y="458124"/>
                </a:cubicBezTo>
                <a:close/>
                <a:moveTo>
                  <a:pt x="895643" y="458124"/>
                </a:moveTo>
                <a:cubicBezTo>
                  <a:pt x="880098" y="458124"/>
                  <a:pt x="867496" y="470726"/>
                  <a:pt x="867496" y="486271"/>
                </a:cubicBezTo>
                <a:cubicBezTo>
                  <a:pt x="867496" y="501817"/>
                  <a:pt x="880098" y="514418"/>
                  <a:pt x="895643" y="514418"/>
                </a:cubicBezTo>
                <a:cubicBezTo>
                  <a:pt x="911188" y="514418"/>
                  <a:pt x="923790" y="501817"/>
                  <a:pt x="923790" y="486271"/>
                </a:cubicBezTo>
                <a:cubicBezTo>
                  <a:pt x="923790" y="470726"/>
                  <a:pt x="911188" y="458124"/>
                  <a:pt x="895643" y="458124"/>
                </a:cubicBezTo>
                <a:close/>
                <a:moveTo>
                  <a:pt x="783055" y="458124"/>
                </a:moveTo>
                <a:cubicBezTo>
                  <a:pt x="767510" y="458124"/>
                  <a:pt x="754908" y="470726"/>
                  <a:pt x="754908" y="486271"/>
                </a:cubicBezTo>
                <a:cubicBezTo>
                  <a:pt x="754908" y="501817"/>
                  <a:pt x="767510" y="514418"/>
                  <a:pt x="783055" y="514418"/>
                </a:cubicBezTo>
                <a:cubicBezTo>
                  <a:pt x="798600" y="514418"/>
                  <a:pt x="811202" y="501817"/>
                  <a:pt x="811202" y="486271"/>
                </a:cubicBezTo>
                <a:cubicBezTo>
                  <a:pt x="811202" y="470726"/>
                  <a:pt x="798600" y="458124"/>
                  <a:pt x="783055" y="458124"/>
                </a:cubicBezTo>
                <a:close/>
                <a:moveTo>
                  <a:pt x="670467" y="458124"/>
                </a:moveTo>
                <a:cubicBezTo>
                  <a:pt x="654922" y="458124"/>
                  <a:pt x="642320" y="470726"/>
                  <a:pt x="642320" y="486271"/>
                </a:cubicBezTo>
                <a:cubicBezTo>
                  <a:pt x="642320" y="501817"/>
                  <a:pt x="654922" y="514418"/>
                  <a:pt x="670467" y="514418"/>
                </a:cubicBezTo>
                <a:cubicBezTo>
                  <a:pt x="686012" y="514418"/>
                  <a:pt x="698614" y="501817"/>
                  <a:pt x="698614" y="486271"/>
                </a:cubicBezTo>
                <a:cubicBezTo>
                  <a:pt x="698614" y="470726"/>
                  <a:pt x="686012" y="458124"/>
                  <a:pt x="670467" y="458124"/>
                </a:cubicBezTo>
                <a:close/>
                <a:moveTo>
                  <a:pt x="557878" y="458124"/>
                </a:moveTo>
                <a:cubicBezTo>
                  <a:pt x="542333" y="458124"/>
                  <a:pt x="529732" y="470726"/>
                  <a:pt x="529732" y="486271"/>
                </a:cubicBezTo>
                <a:cubicBezTo>
                  <a:pt x="529732" y="501817"/>
                  <a:pt x="542333" y="514418"/>
                  <a:pt x="557878" y="514418"/>
                </a:cubicBezTo>
                <a:cubicBezTo>
                  <a:pt x="573423" y="514418"/>
                  <a:pt x="586025" y="501817"/>
                  <a:pt x="586025" y="486271"/>
                </a:cubicBezTo>
                <a:cubicBezTo>
                  <a:pt x="586025" y="470726"/>
                  <a:pt x="573423" y="458124"/>
                  <a:pt x="557878" y="458124"/>
                </a:cubicBezTo>
                <a:close/>
                <a:moveTo>
                  <a:pt x="445290" y="458124"/>
                </a:moveTo>
                <a:cubicBezTo>
                  <a:pt x="429744" y="458124"/>
                  <a:pt x="417143" y="470726"/>
                  <a:pt x="417143" y="486271"/>
                </a:cubicBezTo>
                <a:cubicBezTo>
                  <a:pt x="417143" y="501817"/>
                  <a:pt x="429744" y="514418"/>
                  <a:pt x="445290" y="514418"/>
                </a:cubicBezTo>
                <a:cubicBezTo>
                  <a:pt x="460836" y="514418"/>
                  <a:pt x="473437" y="501817"/>
                  <a:pt x="473437" y="486271"/>
                </a:cubicBezTo>
                <a:cubicBezTo>
                  <a:pt x="473437" y="470726"/>
                  <a:pt x="460836" y="458124"/>
                  <a:pt x="445290" y="458124"/>
                </a:cubicBezTo>
                <a:close/>
                <a:moveTo>
                  <a:pt x="332701" y="458124"/>
                </a:moveTo>
                <a:cubicBezTo>
                  <a:pt x="317156" y="458124"/>
                  <a:pt x="304554" y="470726"/>
                  <a:pt x="304554" y="486271"/>
                </a:cubicBezTo>
                <a:cubicBezTo>
                  <a:pt x="304554" y="501817"/>
                  <a:pt x="317156" y="514418"/>
                  <a:pt x="332701" y="514418"/>
                </a:cubicBezTo>
                <a:cubicBezTo>
                  <a:pt x="348247" y="514418"/>
                  <a:pt x="360848" y="501817"/>
                  <a:pt x="360848" y="486271"/>
                </a:cubicBezTo>
                <a:cubicBezTo>
                  <a:pt x="360848" y="470726"/>
                  <a:pt x="348247" y="458124"/>
                  <a:pt x="332701" y="458124"/>
                </a:cubicBezTo>
                <a:close/>
                <a:moveTo>
                  <a:pt x="220113" y="458124"/>
                </a:moveTo>
                <a:cubicBezTo>
                  <a:pt x="204568" y="458124"/>
                  <a:pt x="191966" y="470726"/>
                  <a:pt x="191966" y="486271"/>
                </a:cubicBezTo>
                <a:cubicBezTo>
                  <a:pt x="191966" y="501817"/>
                  <a:pt x="204568" y="514418"/>
                  <a:pt x="220113" y="514418"/>
                </a:cubicBezTo>
                <a:cubicBezTo>
                  <a:pt x="235659" y="514418"/>
                  <a:pt x="248260" y="501817"/>
                  <a:pt x="248260" y="486271"/>
                </a:cubicBezTo>
                <a:cubicBezTo>
                  <a:pt x="248260" y="470726"/>
                  <a:pt x="235659" y="458124"/>
                  <a:pt x="220113" y="458124"/>
                </a:cubicBezTo>
                <a:close/>
                <a:moveTo>
                  <a:pt x="107525" y="458124"/>
                </a:moveTo>
                <a:cubicBezTo>
                  <a:pt x="91980" y="458124"/>
                  <a:pt x="79378" y="470726"/>
                  <a:pt x="79378" y="486271"/>
                </a:cubicBezTo>
                <a:cubicBezTo>
                  <a:pt x="79378" y="501817"/>
                  <a:pt x="91980" y="514418"/>
                  <a:pt x="107525" y="514418"/>
                </a:cubicBezTo>
                <a:cubicBezTo>
                  <a:pt x="123070" y="514418"/>
                  <a:pt x="135672" y="501817"/>
                  <a:pt x="135672" y="486271"/>
                </a:cubicBezTo>
                <a:cubicBezTo>
                  <a:pt x="135672" y="470726"/>
                  <a:pt x="123070" y="458124"/>
                  <a:pt x="107525" y="458124"/>
                </a:cubicBezTo>
                <a:close/>
                <a:moveTo>
                  <a:pt x="0" y="0"/>
                </a:moveTo>
                <a:lnTo>
                  <a:pt x="2916000" y="0"/>
                </a:lnTo>
                <a:lnTo>
                  <a:pt x="2916000" y="142874"/>
                </a:lnTo>
                <a:lnTo>
                  <a:pt x="2917172" y="142874"/>
                </a:lnTo>
                <a:lnTo>
                  <a:pt x="2917172" y="244204"/>
                </a:lnTo>
                <a:lnTo>
                  <a:pt x="2917172" y="304439"/>
                </a:lnTo>
                <a:lnTo>
                  <a:pt x="2917172" y="460222"/>
                </a:lnTo>
                <a:lnTo>
                  <a:pt x="2902334" y="466368"/>
                </a:lnTo>
                <a:cubicBezTo>
                  <a:pt x="2897241" y="471462"/>
                  <a:pt x="2894090" y="478499"/>
                  <a:pt x="2894090" y="486271"/>
                </a:cubicBezTo>
                <a:cubicBezTo>
                  <a:pt x="2894090" y="494044"/>
                  <a:pt x="2897241" y="501081"/>
                  <a:pt x="2902334" y="506174"/>
                </a:cubicBezTo>
                <a:lnTo>
                  <a:pt x="2917172" y="512321"/>
                </a:lnTo>
                <a:lnTo>
                  <a:pt x="2917172" y="2246668"/>
                </a:lnTo>
                <a:lnTo>
                  <a:pt x="2905193" y="2249087"/>
                </a:lnTo>
                <a:cubicBezTo>
                  <a:pt x="2892464" y="2254471"/>
                  <a:pt x="2882267" y="2264668"/>
                  <a:pt x="2876883" y="2277398"/>
                </a:cubicBezTo>
                <a:lnTo>
                  <a:pt x="2873597" y="2293671"/>
                </a:lnTo>
                <a:lnTo>
                  <a:pt x="2824605" y="2293671"/>
                </a:lnTo>
                <a:lnTo>
                  <a:pt x="2821320" y="2277398"/>
                </a:lnTo>
                <a:cubicBezTo>
                  <a:pt x="2813243" y="2258304"/>
                  <a:pt x="2794337" y="2244906"/>
                  <a:pt x="2772302" y="2244906"/>
                </a:cubicBezTo>
                <a:cubicBezTo>
                  <a:pt x="2750266" y="2244906"/>
                  <a:pt x="2731360" y="2258304"/>
                  <a:pt x="2723284" y="2277398"/>
                </a:cubicBezTo>
                <a:lnTo>
                  <a:pt x="2719998" y="2293671"/>
                </a:lnTo>
                <a:lnTo>
                  <a:pt x="2671010" y="2293671"/>
                </a:lnTo>
                <a:lnTo>
                  <a:pt x="2667725" y="2277398"/>
                </a:lnTo>
                <a:cubicBezTo>
                  <a:pt x="2659649" y="2258304"/>
                  <a:pt x="2640742" y="2244906"/>
                  <a:pt x="2618707" y="2244906"/>
                </a:cubicBezTo>
                <a:cubicBezTo>
                  <a:pt x="2596672" y="2244906"/>
                  <a:pt x="2577766" y="2258304"/>
                  <a:pt x="2569690" y="2277398"/>
                </a:cubicBezTo>
                <a:lnTo>
                  <a:pt x="2566404" y="2293671"/>
                </a:lnTo>
                <a:lnTo>
                  <a:pt x="2517416" y="2293671"/>
                </a:lnTo>
                <a:lnTo>
                  <a:pt x="2514131" y="2277398"/>
                </a:lnTo>
                <a:cubicBezTo>
                  <a:pt x="2506054" y="2258304"/>
                  <a:pt x="2487148" y="2244906"/>
                  <a:pt x="2465113" y="2244906"/>
                </a:cubicBezTo>
                <a:cubicBezTo>
                  <a:pt x="2443077" y="2244906"/>
                  <a:pt x="2424171" y="2258304"/>
                  <a:pt x="2416095" y="2277398"/>
                </a:cubicBezTo>
                <a:lnTo>
                  <a:pt x="2412810" y="2293671"/>
                </a:lnTo>
                <a:lnTo>
                  <a:pt x="2363821" y="2293671"/>
                </a:lnTo>
                <a:lnTo>
                  <a:pt x="2360536" y="2277398"/>
                </a:lnTo>
                <a:cubicBezTo>
                  <a:pt x="2352460" y="2258304"/>
                  <a:pt x="2333553" y="2244906"/>
                  <a:pt x="2311518" y="2244906"/>
                </a:cubicBezTo>
                <a:cubicBezTo>
                  <a:pt x="2289483" y="2244906"/>
                  <a:pt x="2270577" y="2258304"/>
                  <a:pt x="2262501" y="2277398"/>
                </a:cubicBezTo>
                <a:lnTo>
                  <a:pt x="2259215" y="2293671"/>
                </a:lnTo>
                <a:lnTo>
                  <a:pt x="2210227" y="2293671"/>
                </a:lnTo>
                <a:lnTo>
                  <a:pt x="2206941" y="2277398"/>
                </a:lnTo>
                <a:cubicBezTo>
                  <a:pt x="2198865" y="2258304"/>
                  <a:pt x="2179959" y="2244906"/>
                  <a:pt x="2157923" y="2244906"/>
                </a:cubicBezTo>
                <a:cubicBezTo>
                  <a:pt x="2135888" y="2244906"/>
                  <a:pt x="2116982" y="2258304"/>
                  <a:pt x="2108906" y="2277398"/>
                </a:cubicBezTo>
                <a:lnTo>
                  <a:pt x="2105620" y="2293671"/>
                </a:lnTo>
                <a:lnTo>
                  <a:pt x="2056632" y="2293671"/>
                </a:lnTo>
                <a:lnTo>
                  <a:pt x="2053346" y="2277398"/>
                </a:lnTo>
                <a:cubicBezTo>
                  <a:pt x="2045271" y="2258304"/>
                  <a:pt x="2026364" y="2244906"/>
                  <a:pt x="2004329" y="2244906"/>
                </a:cubicBezTo>
                <a:cubicBezTo>
                  <a:pt x="1982294" y="2244906"/>
                  <a:pt x="1963387" y="2258304"/>
                  <a:pt x="1955312" y="2277398"/>
                </a:cubicBezTo>
                <a:lnTo>
                  <a:pt x="1952026" y="2293671"/>
                </a:lnTo>
                <a:lnTo>
                  <a:pt x="1903038" y="2293671"/>
                </a:lnTo>
                <a:lnTo>
                  <a:pt x="1899752" y="2277398"/>
                </a:lnTo>
                <a:cubicBezTo>
                  <a:pt x="1891676" y="2258304"/>
                  <a:pt x="1872770" y="2244906"/>
                  <a:pt x="1850734" y="2244906"/>
                </a:cubicBezTo>
                <a:cubicBezTo>
                  <a:pt x="1828699" y="2244906"/>
                  <a:pt x="1809793" y="2258304"/>
                  <a:pt x="1801717" y="2277398"/>
                </a:cubicBezTo>
                <a:lnTo>
                  <a:pt x="1798431" y="2293671"/>
                </a:lnTo>
                <a:lnTo>
                  <a:pt x="1749443" y="2293671"/>
                </a:lnTo>
                <a:lnTo>
                  <a:pt x="1746158" y="2277398"/>
                </a:lnTo>
                <a:cubicBezTo>
                  <a:pt x="1738081" y="2258304"/>
                  <a:pt x="1719175" y="2244906"/>
                  <a:pt x="1697140" y="2244906"/>
                </a:cubicBezTo>
                <a:cubicBezTo>
                  <a:pt x="1675105" y="2244906"/>
                  <a:pt x="1656198" y="2258304"/>
                  <a:pt x="1648123" y="2277398"/>
                </a:cubicBezTo>
                <a:lnTo>
                  <a:pt x="1644837" y="2293671"/>
                </a:lnTo>
                <a:lnTo>
                  <a:pt x="1595849" y="2293671"/>
                </a:lnTo>
                <a:lnTo>
                  <a:pt x="1592563" y="2277398"/>
                </a:lnTo>
                <a:cubicBezTo>
                  <a:pt x="1584487" y="2258304"/>
                  <a:pt x="1565581" y="2244906"/>
                  <a:pt x="1543545" y="2244906"/>
                </a:cubicBezTo>
                <a:cubicBezTo>
                  <a:pt x="1521510" y="2244906"/>
                  <a:pt x="1502604" y="2258304"/>
                  <a:pt x="1494528" y="2277398"/>
                </a:cubicBezTo>
                <a:lnTo>
                  <a:pt x="1491242" y="2293671"/>
                </a:lnTo>
                <a:lnTo>
                  <a:pt x="1442254" y="2293671"/>
                </a:lnTo>
                <a:lnTo>
                  <a:pt x="1438969" y="2277398"/>
                </a:lnTo>
                <a:cubicBezTo>
                  <a:pt x="1430892" y="2258304"/>
                  <a:pt x="1411986" y="2244906"/>
                  <a:pt x="1389951" y="2244906"/>
                </a:cubicBezTo>
                <a:cubicBezTo>
                  <a:pt x="1367916" y="2244906"/>
                  <a:pt x="1349009" y="2258304"/>
                  <a:pt x="1340933" y="2277398"/>
                </a:cubicBezTo>
                <a:lnTo>
                  <a:pt x="1337648" y="2293671"/>
                </a:lnTo>
                <a:lnTo>
                  <a:pt x="1288659" y="2293671"/>
                </a:lnTo>
                <a:lnTo>
                  <a:pt x="1285374" y="2277398"/>
                </a:lnTo>
                <a:cubicBezTo>
                  <a:pt x="1277298" y="2258304"/>
                  <a:pt x="1258391" y="2244906"/>
                  <a:pt x="1236356" y="2244906"/>
                </a:cubicBezTo>
                <a:cubicBezTo>
                  <a:pt x="1214321" y="2244906"/>
                  <a:pt x="1195415" y="2258304"/>
                  <a:pt x="1187339" y="2277398"/>
                </a:cubicBezTo>
                <a:lnTo>
                  <a:pt x="1184053" y="2293671"/>
                </a:lnTo>
                <a:lnTo>
                  <a:pt x="1135065" y="2293671"/>
                </a:lnTo>
                <a:lnTo>
                  <a:pt x="1131780" y="2277398"/>
                </a:lnTo>
                <a:cubicBezTo>
                  <a:pt x="1123703" y="2258304"/>
                  <a:pt x="1104797" y="2244906"/>
                  <a:pt x="1082762" y="2244906"/>
                </a:cubicBezTo>
                <a:cubicBezTo>
                  <a:pt x="1060726" y="2244906"/>
                  <a:pt x="1041820" y="2258304"/>
                  <a:pt x="1033744" y="2277398"/>
                </a:cubicBezTo>
                <a:lnTo>
                  <a:pt x="1030458" y="2293671"/>
                </a:lnTo>
                <a:lnTo>
                  <a:pt x="981470" y="2293671"/>
                </a:lnTo>
                <a:lnTo>
                  <a:pt x="978185" y="2277398"/>
                </a:lnTo>
                <a:cubicBezTo>
                  <a:pt x="970109" y="2258304"/>
                  <a:pt x="951202" y="2244906"/>
                  <a:pt x="929167" y="2244906"/>
                </a:cubicBezTo>
                <a:cubicBezTo>
                  <a:pt x="907132" y="2244906"/>
                  <a:pt x="888226" y="2258304"/>
                  <a:pt x="880150" y="2277398"/>
                </a:cubicBezTo>
                <a:lnTo>
                  <a:pt x="876864" y="2293671"/>
                </a:lnTo>
                <a:lnTo>
                  <a:pt x="827876" y="2293671"/>
                </a:lnTo>
                <a:lnTo>
                  <a:pt x="824591" y="2277398"/>
                </a:lnTo>
                <a:cubicBezTo>
                  <a:pt x="816514" y="2258304"/>
                  <a:pt x="797608" y="2244906"/>
                  <a:pt x="775573" y="2244906"/>
                </a:cubicBezTo>
                <a:cubicBezTo>
                  <a:pt x="753538" y="2244906"/>
                  <a:pt x="734632" y="2258304"/>
                  <a:pt x="726556" y="2277398"/>
                </a:cubicBezTo>
                <a:lnTo>
                  <a:pt x="723270" y="2293671"/>
                </a:lnTo>
                <a:lnTo>
                  <a:pt x="674282" y="2293671"/>
                </a:lnTo>
                <a:lnTo>
                  <a:pt x="670997" y="2277398"/>
                </a:lnTo>
                <a:cubicBezTo>
                  <a:pt x="662920" y="2258304"/>
                  <a:pt x="644014" y="2244906"/>
                  <a:pt x="621979" y="2244906"/>
                </a:cubicBezTo>
                <a:cubicBezTo>
                  <a:pt x="599943" y="2244906"/>
                  <a:pt x="581037" y="2258304"/>
                  <a:pt x="572961" y="2277398"/>
                </a:cubicBezTo>
                <a:lnTo>
                  <a:pt x="569675" y="2293671"/>
                </a:lnTo>
                <a:lnTo>
                  <a:pt x="520687" y="2293671"/>
                </a:lnTo>
                <a:lnTo>
                  <a:pt x="517401" y="2277398"/>
                </a:lnTo>
                <a:cubicBezTo>
                  <a:pt x="509326" y="2258304"/>
                  <a:pt x="490419" y="2244906"/>
                  <a:pt x="468384" y="2244906"/>
                </a:cubicBezTo>
                <a:cubicBezTo>
                  <a:pt x="446349" y="2244906"/>
                  <a:pt x="427443" y="2258304"/>
                  <a:pt x="419367" y="2277398"/>
                </a:cubicBezTo>
                <a:lnTo>
                  <a:pt x="416081" y="2293671"/>
                </a:lnTo>
                <a:lnTo>
                  <a:pt x="367093" y="2293671"/>
                </a:lnTo>
                <a:lnTo>
                  <a:pt x="363807" y="2277398"/>
                </a:lnTo>
                <a:cubicBezTo>
                  <a:pt x="355731" y="2258304"/>
                  <a:pt x="336825" y="2244906"/>
                  <a:pt x="314790" y="2244906"/>
                </a:cubicBezTo>
                <a:cubicBezTo>
                  <a:pt x="292754" y="2244906"/>
                  <a:pt x="273848" y="2258304"/>
                  <a:pt x="265772" y="2277398"/>
                </a:cubicBezTo>
                <a:lnTo>
                  <a:pt x="262486" y="2293671"/>
                </a:lnTo>
                <a:lnTo>
                  <a:pt x="213498" y="2293671"/>
                </a:lnTo>
                <a:lnTo>
                  <a:pt x="210213" y="2277398"/>
                </a:lnTo>
                <a:cubicBezTo>
                  <a:pt x="202137" y="2258304"/>
                  <a:pt x="183230" y="2244906"/>
                  <a:pt x="161196" y="2244906"/>
                </a:cubicBezTo>
                <a:cubicBezTo>
                  <a:pt x="139160" y="2244906"/>
                  <a:pt x="120254" y="2258304"/>
                  <a:pt x="112178" y="2277398"/>
                </a:cubicBezTo>
                <a:lnTo>
                  <a:pt x="108892" y="2293671"/>
                </a:lnTo>
                <a:lnTo>
                  <a:pt x="59904" y="2293671"/>
                </a:lnTo>
                <a:lnTo>
                  <a:pt x="56618" y="2277398"/>
                </a:lnTo>
                <a:cubicBezTo>
                  <a:pt x="48542" y="2258304"/>
                  <a:pt x="29636" y="2244906"/>
                  <a:pt x="7600" y="2244906"/>
                </a:cubicBezTo>
                <a:lnTo>
                  <a:pt x="0" y="2246441"/>
                </a:lnTo>
                <a:lnTo>
                  <a:pt x="0" y="512321"/>
                </a:lnTo>
                <a:lnTo>
                  <a:pt x="14839" y="506174"/>
                </a:lnTo>
                <a:cubicBezTo>
                  <a:pt x="19933" y="501081"/>
                  <a:pt x="23083" y="494044"/>
                  <a:pt x="23083" y="486271"/>
                </a:cubicBezTo>
                <a:cubicBezTo>
                  <a:pt x="23083" y="478499"/>
                  <a:pt x="19933" y="471462"/>
                  <a:pt x="14839" y="466368"/>
                </a:cubicBezTo>
                <a:lnTo>
                  <a:pt x="0" y="460222"/>
                </a:lnTo>
                <a:lnTo>
                  <a:pt x="0" y="371475"/>
                </a:lnTo>
                <a:lnTo>
                  <a:pt x="0" y="304439"/>
                </a:lnTo>
                <a:lnTo>
                  <a:pt x="0" y="244204"/>
                </a:lnTo>
                <a:lnTo>
                  <a:pt x="0" y="142874"/>
                </a:ln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tIns="0" bIns="0" rtlCol="0" anchor="t">
            <a:normAutofit/>
          </a:bodyPr>
          <a:p>
            <a:pPr algn="ctr">
              <a:lnSpc>
                <a:spcPct val="120000"/>
              </a:lnSpc>
            </a:pPr>
            <a:endParaRPr lang="en-US" altLang="zh-CN" sz="2000" b="1" spc="300" dirty="0">
              <a:solidFill>
                <a:srgbClr val="FA855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3" name="矩形 42"/>
          <p:cNvSpPr/>
          <p:nvPr>
            <p:custDataLst>
              <p:tags r:id="rId2"/>
            </p:custDataLst>
          </p:nvPr>
        </p:nvSpPr>
        <p:spPr>
          <a:xfrm>
            <a:off x="2174448" y="1861057"/>
            <a:ext cx="2232880" cy="1281228"/>
          </a:xfrm>
          <a:prstGeom prst="rect">
            <a:avLst/>
          </a:prstGeom>
          <a:solidFill>
            <a:srgbClr val="FA8550"/>
          </a:solidFill>
          <a:ln>
            <a:noFill/>
          </a:ln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开箱即用</a:t>
            </a:r>
            <a:endParaRPr lang="zh-CN" altLang="en-US" sz="1400" spc="15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>
            <a:off x="4909985" y="1374566"/>
            <a:ext cx="2372032" cy="1865046"/>
          </a:xfrm>
          <a:custGeom>
            <a:avLst/>
            <a:gdLst>
              <a:gd name="connsiteX0" fmla="*/ 2809648 w 2917172"/>
              <a:gd name="connsiteY0" fmla="*/ 458124 h 2293671"/>
              <a:gd name="connsiteX1" fmla="*/ 2781501 w 2917172"/>
              <a:gd name="connsiteY1" fmla="*/ 486271 h 2293671"/>
              <a:gd name="connsiteX2" fmla="*/ 2809648 w 2917172"/>
              <a:gd name="connsiteY2" fmla="*/ 514418 h 2293671"/>
              <a:gd name="connsiteX3" fmla="*/ 2837795 w 2917172"/>
              <a:gd name="connsiteY3" fmla="*/ 486271 h 2293671"/>
              <a:gd name="connsiteX4" fmla="*/ 2809648 w 2917172"/>
              <a:gd name="connsiteY4" fmla="*/ 458124 h 2293671"/>
              <a:gd name="connsiteX5" fmla="*/ 2697060 w 2917172"/>
              <a:gd name="connsiteY5" fmla="*/ 458124 h 2293671"/>
              <a:gd name="connsiteX6" fmla="*/ 2668913 w 2917172"/>
              <a:gd name="connsiteY6" fmla="*/ 486271 h 2293671"/>
              <a:gd name="connsiteX7" fmla="*/ 2697060 w 2917172"/>
              <a:gd name="connsiteY7" fmla="*/ 514418 h 2293671"/>
              <a:gd name="connsiteX8" fmla="*/ 2725207 w 2917172"/>
              <a:gd name="connsiteY8" fmla="*/ 486271 h 2293671"/>
              <a:gd name="connsiteX9" fmla="*/ 2697060 w 2917172"/>
              <a:gd name="connsiteY9" fmla="*/ 458124 h 2293671"/>
              <a:gd name="connsiteX10" fmla="*/ 2584471 w 2917172"/>
              <a:gd name="connsiteY10" fmla="*/ 458124 h 2293671"/>
              <a:gd name="connsiteX11" fmla="*/ 2556324 w 2917172"/>
              <a:gd name="connsiteY11" fmla="*/ 486271 h 2293671"/>
              <a:gd name="connsiteX12" fmla="*/ 2584471 w 2917172"/>
              <a:gd name="connsiteY12" fmla="*/ 514418 h 2293671"/>
              <a:gd name="connsiteX13" fmla="*/ 2612618 w 2917172"/>
              <a:gd name="connsiteY13" fmla="*/ 486271 h 2293671"/>
              <a:gd name="connsiteX14" fmla="*/ 2584471 w 2917172"/>
              <a:gd name="connsiteY14" fmla="*/ 458124 h 2293671"/>
              <a:gd name="connsiteX15" fmla="*/ 2471883 w 2917172"/>
              <a:gd name="connsiteY15" fmla="*/ 458124 h 2293671"/>
              <a:gd name="connsiteX16" fmla="*/ 2443736 w 2917172"/>
              <a:gd name="connsiteY16" fmla="*/ 486271 h 2293671"/>
              <a:gd name="connsiteX17" fmla="*/ 2471883 w 2917172"/>
              <a:gd name="connsiteY17" fmla="*/ 514418 h 2293671"/>
              <a:gd name="connsiteX18" fmla="*/ 2500029 w 2917172"/>
              <a:gd name="connsiteY18" fmla="*/ 486271 h 2293671"/>
              <a:gd name="connsiteX19" fmla="*/ 2471883 w 2917172"/>
              <a:gd name="connsiteY19" fmla="*/ 458124 h 2293671"/>
              <a:gd name="connsiteX20" fmla="*/ 2359294 w 2917172"/>
              <a:gd name="connsiteY20" fmla="*/ 458124 h 2293671"/>
              <a:gd name="connsiteX21" fmla="*/ 2331147 w 2917172"/>
              <a:gd name="connsiteY21" fmla="*/ 486271 h 2293671"/>
              <a:gd name="connsiteX22" fmla="*/ 2359294 w 2917172"/>
              <a:gd name="connsiteY22" fmla="*/ 514418 h 2293671"/>
              <a:gd name="connsiteX23" fmla="*/ 2387441 w 2917172"/>
              <a:gd name="connsiteY23" fmla="*/ 486271 h 2293671"/>
              <a:gd name="connsiteX24" fmla="*/ 2359294 w 2917172"/>
              <a:gd name="connsiteY24" fmla="*/ 458124 h 2293671"/>
              <a:gd name="connsiteX25" fmla="*/ 2246705 w 2917172"/>
              <a:gd name="connsiteY25" fmla="*/ 458124 h 2293671"/>
              <a:gd name="connsiteX26" fmla="*/ 2218559 w 2917172"/>
              <a:gd name="connsiteY26" fmla="*/ 486271 h 2293671"/>
              <a:gd name="connsiteX27" fmla="*/ 2246705 w 2917172"/>
              <a:gd name="connsiteY27" fmla="*/ 514418 h 2293671"/>
              <a:gd name="connsiteX28" fmla="*/ 2274852 w 2917172"/>
              <a:gd name="connsiteY28" fmla="*/ 486271 h 2293671"/>
              <a:gd name="connsiteX29" fmla="*/ 2246705 w 2917172"/>
              <a:gd name="connsiteY29" fmla="*/ 458124 h 2293671"/>
              <a:gd name="connsiteX30" fmla="*/ 2134117 w 2917172"/>
              <a:gd name="connsiteY30" fmla="*/ 458124 h 2293671"/>
              <a:gd name="connsiteX31" fmla="*/ 2105970 w 2917172"/>
              <a:gd name="connsiteY31" fmla="*/ 486271 h 2293671"/>
              <a:gd name="connsiteX32" fmla="*/ 2134117 w 2917172"/>
              <a:gd name="connsiteY32" fmla="*/ 514418 h 2293671"/>
              <a:gd name="connsiteX33" fmla="*/ 2162264 w 2917172"/>
              <a:gd name="connsiteY33" fmla="*/ 486271 h 2293671"/>
              <a:gd name="connsiteX34" fmla="*/ 2134117 w 2917172"/>
              <a:gd name="connsiteY34" fmla="*/ 458124 h 2293671"/>
              <a:gd name="connsiteX35" fmla="*/ 2021528 w 2917172"/>
              <a:gd name="connsiteY35" fmla="*/ 458124 h 2293671"/>
              <a:gd name="connsiteX36" fmla="*/ 1993382 w 2917172"/>
              <a:gd name="connsiteY36" fmla="*/ 486271 h 2293671"/>
              <a:gd name="connsiteX37" fmla="*/ 2021528 w 2917172"/>
              <a:gd name="connsiteY37" fmla="*/ 514418 h 2293671"/>
              <a:gd name="connsiteX38" fmla="*/ 2049675 w 2917172"/>
              <a:gd name="connsiteY38" fmla="*/ 486271 h 2293671"/>
              <a:gd name="connsiteX39" fmla="*/ 2021528 w 2917172"/>
              <a:gd name="connsiteY39" fmla="*/ 458124 h 2293671"/>
              <a:gd name="connsiteX40" fmla="*/ 1908940 w 2917172"/>
              <a:gd name="connsiteY40" fmla="*/ 458124 h 2293671"/>
              <a:gd name="connsiteX41" fmla="*/ 1880793 w 2917172"/>
              <a:gd name="connsiteY41" fmla="*/ 486271 h 2293671"/>
              <a:gd name="connsiteX42" fmla="*/ 1908940 w 2917172"/>
              <a:gd name="connsiteY42" fmla="*/ 514418 h 2293671"/>
              <a:gd name="connsiteX43" fmla="*/ 1937087 w 2917172"/>
              <a:gd name="connsiteY43" fmla="*/ 486271 h 2293671"/>
              <a:gd name="connsiteX44" fmla="*/ 1908940 w 2917172"/>
              <a:gd name="connsiteY44" fmla="*/ 458124 h 2293671"/>
              <a:gd name="connsiteX45" fmla="*/ 1796351 w 2917172"/>
              <a:gd name="connsiteY45" fmla="*/ 458124 h 2293671"/>
              <a:gd name="connsiteX46" fmla="*/ 1768204 w 2917172"/>
              <a:gd name="connsiteY46" fmla="*/ 486271 h 2293671"/>
              <a:gd name="connsiteX47" fmla="*/ 1796351 w 2917172"/>
              <a:gd name="connsiteY47" fmla="*/ 514418 h 2293671"/>
              <a:gd name="connsiteX48" fmla="*/ 1824498 w 2917172"/>
              <a:gd name="connsiteY48" fmla="*/ 486271 h 2293671"/>
              <a:gd name="connsiteX49" fmla="*/ 1796351 w 2917172"/>
              <a:gd name="connsiteY49" fmla="*/ 458124 h 2293671"/>
              <a:gd name="connsiteX50" fmla="*/ 1683763 w 2917172"/>
              <a:gd name="connsiteY50" fmla="*/ 458124 h 2293671"/>
              <a:gd name="connsiteX51" fmla="*/ 1655616 w 2917172"/>
              <a:gd name="connsiteY51" fmla="*/ 486271 h 2293671"/>
              <a:gd name="connsiteX52" fmla="*/ 1683763 w 2917172"/>
              <a:gd name="connsiteY52" fmla="*/ 514418 h 2293671"/>
              <a:gd name="connsiteX53" fmla="*/ 1711910 w 2917172"/>
              <a:gd name="connsiteY53" fmla="*/ 486271 h 2293671"/>
              <a:gd name="connsiteX54" fmla="*/ 1683763 w 2917172"/>
              <a:gd name="connsiteY54" fmla="*/ 458124 h 2293671"/>
              <a:gd name="connsiteX55" fmla="*/ 1571174 w 2917172"/>
              <a:gd name="connsiteY55" fmla="*/ 458124 h 2293671"/>
              <a:gd name="connsiteX56" fmla="*/ 1543027 w 2917172"/>
              <a:gd name="connsiteY56" fmla="*/ 486271 h 2293671"/>
              <a:gd name="connsiteX57" fmla="*/ 1571174 w 2917172"/>
              <a:gd name="connsiteY57" fmla="*/ 514418 h 2293671"/>
              <a:gd name="connsiteX58" fmla="*/ 1599321 w 2917172"/>
              <a:gd name="connsiteY58" fmla="*/ 486271 h 2293671"/>
              <a:gd name="connsiteX59" fmla="*/ 1571174 w 2917172"/>
              <a:gd name="connsiteY59" fmla="*/ 458124 h 2293671"/>
              <a:gd name="connsiteX60" fmla="*/ 1458586 w 2917172"/>
              <a:gd name="connsiteY60" fmla="*/ 458124 h 2293671"/>
              <a:gd name="connsiteX61" fmla="*/ 1430439 w 2917172"/>
              <a:gd name="connsiteY61" fmla="*/ 486271 h 2293671"/>
              <a:gd name="connsiteX62" fmla="*/ 1458586 w 2917172"/>
              <a:gd name="connsiteY62" fmla="*/ 514418 h 2293671"/>
              <a:gd name="connsiteX63" fmla="*/ 1486733 w 2917172"/>
              <a:gd name="connsiteY63" fmla="*/ 486271 h 2293671"/>
              <a:gd name="connsiteX64" fmla="*/ 1458586 w 2917172"/>
              <a:gd name="connsiteY64" fmla="*/ 458124 h 2293671"/>
              <a:gd name="connsiteX65" fmla="*/ 1345997 w 2917172"/>
              <a:gd name="connsiteY65" fmla="*/ 458124 h 2293671"/>
              <a:gd name="connsiteX66" fmla="*/ 1317850 w 2917172"/>
              <a:gd name="connsiteY66" fmla="*/ 486271 h 2293671"/>
              <a:gd name="connsiteX67" fmla="*/ 1345997 w 2917172"/>
              <a:gd name="connsiteY67" fmla="*/ 514418 h 2293671"/>
              <a:gd name="connsiteX68" fmla="*/ 1374144 w 2917172"/>
              <a:gd name="connsiteY68" fmla="*/ 486271 h 2293671"/>
              <a:gd name="connsiteX69" fmla="*/ 1345997 w 2917172"/>
              <a:gd name="connsiteY69" fmla="*/ 458124 h 2293671"/>
              <a:gd name="connsiteX70" fmla="*/ 1233409 w 2917172"/>
              <a:gd name="connsiteY70" fmla="*/ 458124 h 2293671"/>
              <a:gd name="connsiteX71" fmla="*/ 1205262 w 2917172"/>
              <a:gd name="connsiteY71" fmla="*/ 486271 h 2293671"/>
              <a:gd name="connsiteX72" fmla="*/ 1233409 w 2917172"/>
              <a:gd name="connsiteY72" fmla="*/ 514418 h 2293671"/>
              <a:gd name="connsiteX73" fmla="*/ 1261556 w 2917172"/>
              <a:gd name="connsiteY73" fmla="*/ 486271 h 2293671"/>
              <a:gd name="connsiteX74" fmla="*/ 1233409 w 2917172"/>
              <a:gd name="connsiteY74" fmla="*/ 458124 h 2293671"/>
              <a:gd name="connsiteX75" fmla="*/ 1120820 w 2917172"/>
              <a:gd name="connsiteY75" fmla="*/ 458124 h 2293671"/>
              <a:gd name="connsiteX76" fmla="*/ 1092673 w 2917172"/>
              <a:gd name="connsiteY76" fmla="*/ 486271 h 2293671"/>
              <a:gd name="connsiteX77" fmla="*/ 1120820 w 2917172"/>
              <a:gd name="connsiteY77" fmla="*/ 514418 h 2293671"/>
              <a:gd name="connsiteX78" fmla="*/ 1148967 w 2917172"/>
              <a:gd name="connsiteY78" fmla="*/ 486271 h 2293671"/>
              <a:gd name="connsiteX79" fmla="*/ 1120820 w 2917172"/>
              <a:gd name="connsiteY79" fmla="*/ 458124 h 2293671"/>
              <a:gd name="connsiteX80" fmla="*/ 1008232 w 2917172"/>
              <a:gd name="connsiteY80" fmla="*/ 458124 h 2293671"/>
              <a:gd name="connsiteX81" fmla="*/ 980085 w 2917172"/>
              <a:gd name="connsiteY81" fmla="*/ 486271 h 2293671"/>
              <a:gd name="connsiteX82" fmla="*/ 1008232 w 2917172"/>
              <a:gd name="connsiteY82" fmla="*/ 514418 h 2293671"/>
              <a:gd name="connsiteX83" fmla="*/ 1036379 w 2917172"/>
              <a:gd name="connsiteY83" fmla="*/ 486271 h 2293671"/>
              <a:gd name="connsiteX84" fmla="*/ 1008232 w 2917172"/>
              <a:gd name="connsiteY84" fmla="*/ 458124 h 2293671"/>
              <a:gd name="connsiteX85" fmla="*/ 895643 w 2917172"/>
              <a:gd name="connsiteY85" fmla="*/ 458124 h 2293671"/>
              <a:gd name="connsiteX86" fmla="*/ 867496 w 2917172"/>
              <a:gd name="connsiteY86" fmla="*/ 486271 h 2293671"/>
              <a:gd name="connsiteX87" fmla="*/ 895643 w 2917172"/>
              <a:gd name="connsiteY87" fmla="*/ 514418 h 2293671"/>
              <a:gd name="connsiteX88" fmla="*/ 923790 w 2917172"/>
              <a:gd name="connsiteY88" fmla="*/ 486271 h 2293671"/>
              <a:gd name="connsiteX89" fmla="*/ 895643 w 2917172"/>
              <a:gd name="connsiteY89" fmla="*/ 458124 h 2293671"/>
              <a:gd name="connsiteX90" fmla="*/ 783055 w 2917172"/>
              <a:gd name="connsiteY90" fmla="*/ 458124 h 2293671"/>
              <a:gd name="connsiteX91" fmla="*/ 754908 w 2917172"/>
              <a:gd name="connsiteY91" fmla="*/ 486271 h 2293671"/>
              <a:gd name="connsiteX92" fmla="*/ 783055 w 2917172"/>
              <a:gd name="connsiteY92" fmla="*/ 514418 h 2293671"/>
              <a:gd name="connsiteX93" fmla="*/ 811202 w 2917172"/>
              <a:gd name="connsiteY93" fmla="*/ 486271 h 2293671"/>
              <a:gd name="connsiteX94" fmla="*/ 783055 w 2917172"/>
              <a:gd name="connsiteY94" fmla="*/ 458124 h 2293671"/>
              <a:gd name="connsiteX95" fmla="*/ 670467 w 2917172"/>
              <a:gd name="connsiteY95" fmla="*/ 458124 h 2293671"/>
              <a:gd name="connsiteX96" fmla="*/ 642320 w 2917172"/>
              <a:gd name="connsiteY96" fmla="*/ 486271 h 2293671"/>
              <a:gd name="connsiteX97" fmla="*/ 670467 w 2917172"/>
              <a:gd name="connsiteY97" fmla="*/ 514418 h 2293671"/>
              <a:gd name="connsiteX98" fmla="*/ 698614 w 2917172"/>
              <a:gd name="connsiteY98" fmla="*/ 486271 h 2293671"/>
              <a:gd name="connsiteX99" fmla="*/ 670467 w 2917172"/>
              <a:gd name="connsiteY99" fmla="*/ 458124 h 2293671"/>
              <a:gd name="connsiteX100" fmla="*/ 557878 w 2917172"/>
              <a:gd name="connsiteY100" fmla="*/ 458124 h 2293671"/>
              <a:gd name="connsiteX101" fmla="*/ 529732 w 2917172"/>
              <a:gd name="connsiteY101" fmla="*/ 486271 h 2293671"/>
              <a:gd name="connsiteX102" fmla="*/ 557878 w 2917172"/>
              <a:gd name="connsiteY102" fmla="*/ 514418 h 2293671"/>
              <a:gd name="connsiteX103" fmla="*/ 586025 w 2917172"/>
              <a:gd name="connsiteY103" fmla="*/ 486271 h 2293671"/>
              <a:gd name="connsiteX104" fmla="*/ 557878 w 2917172"/>
              <a:gd name="connsiteY104" fmla="*/ 458124 h 2293671"/>
              <a:gd name="connsiteX105" fmla="*/ 445290 w 2917172"/>
              <a:gd name="connsiteY105" fmla="*/ 458124 h 2293671"/>
              <a:gd name="connsiteX106" fmla="*/ 417143 w 2917172"/>
              <a:gd name="connsiteY106" fmla="*/ 486271 h 2293671"/>
              <a:gd name="connsiteX107" fmla="*/ 445290 w 2917172"/>
              <a:gd name="connsiteY107" fmla="*/ 514418 h 2293671"/>
              <a:gd name="connsiteX108" fmla="*/ 473437 w 2917172"/>
              <a:gd name="connsiteY108" fmla="*/ 486271 h 2293671"/>
              <a:gd name="connsiteX109" fmla="*/ 445290 w 2917172"/>
              <a:gd name="connsiteY109" fmla="*/ 458124 h 2293671"/>
              <a:gd name="connsiteX110" fmla="*/ 332701 w 2917172"/>
              <a:gd name="connsiteY110" fmla="*/ 458124 h 2293671"/>
              <a:gd name="connsiteX111" fmla="*/ 304554 w 2917172"/>
              <a:gd name="connsiteY111" fmla="*/ 486271 h 2293671"/>
              <a:gd name="connsiteX112" fmla="*/ 332701 w 2917172"/>
              <a:gd name="connsiteY112" fmla="*/ 514418 h 2293671"/>
              <a:gd name="connsiteX113" fmla="*/ 360848 w 2917172"/>
              <a:gd name="connsiteY113" fmla="*/ 486271 h 2293671"/>
              <a:gd name="connsiteX114" fmla="*/ 332701 w 2917172"/>
              <a:gd name="connsiteY114" fmla="*/ 458124 h 2293671"/>
              <a:gd name="connsiteX115" fmla="*/ 220113 w 2917172"/>
              <a:gd name="connsiteY115" fmla="*/ 458124 h 2293671"/>
              <a:gd name="connsiteX116" fmla="*/ 191966 w 2917172"/>
              <a:gd name="connsiteY116" fmla="*/ 486271 h 2293671"/>
              <a:gd name="connsiteX117" fmla="*/ 220113 w 2917172"/>
              <a:gd name="connsiteY117" fmla="*/ 514418 h 2293671"/>
              <a:gd name="connsiteX118" fmla="*/ 248260 w 2917172"/>
              <a:gd name="connsiteY118" fmla="*/ 486271 h 2293671"/>
              <a:gd name="connsiteX119" fmla="*/ 220113 w 2917172"/>
              <a:gd name="connsiteY119" fmla="*/ 458124 h 2293671"/>
              <a:gd name="connsiteX120" fmla="*/ 107525 w 2917172"/>
              <a:gd name="connsiteY120" fmla="*/ 458124 h 2293671"/>
              <a:gd name="connsiteX121" fmla="*/ 79378 w 2917172"/>
              <a:gd name="connsiteY121" fmla="*/ 486271 h 2293671"/>
              <a:gd name="connsiteX122" fmla="*/ 107525 w 2917172"/>
              <a:gd name="connsiteY122" fmla="*/ 514418 h 2293671"/>
              <a:gd name="connsiteX123" fmla="*/ 135672 w 2917172"/>
              <a:gd name="connsiteY123" fmla="*/ 486271 h 2293671"/>
              <a:gd name="connsiteX124" fmla="*/ 107525 w 2917172"/>
              <a:gd name="connsiteY124" fmla="*/ 458124 h 2293671"/>
              <a:gd name="connsiteX125" fmla="*/ 0 w 2917172"/>
              <a:gd name="connsiteY125" fmla="*/ 0 h 2293671"/>
              <a:gd name="connsiteX126" fmla="*/ 2916000 w 2917172"/>
              <a:gd name="connsiteY126" fmla="*/ 0 h 2293671"/>
              <a:gd name="connsiteX127" fmla="*/ 2916000 w 2917172"/>
              <a:gd name="connsiteY127" fmla="*/ 142874 h 2293671"/>
              <a:gd name="connsiteX128" fmla="*/ 2917172 w 2917172"/>
              <a:gd name="connsiteY128" fmla="*/ 142874 h 2293671"/>
              <a:gd name="connsiteX129" fmla="*/ 2917172 w 2917172"/>
              <a:gd name="connsiteY129" fmla="*/ 244204 h 2293671"/>
              <a:gd name="connsiteX130" fmla="*/ 2917172 w 2917172"/>
              <a:gd name="connsiteY130" fmla="*/ 304439 h 2293671"/>
              <a:gd name="connsiteX131" fmla="*/ 2917172 w 2917172"/>
              <a:gd name="connsiteY131" fmla="*/ 460222 h 2293671"/>
              <a:gd name="connsiteX132" fmla="*/ 2902334 w 2917172"/>
              <a:gd name="connsiteY132" fmla="*/ 466368 h 2293671"/>
              <a:gd name="connsiteX133" fmla="*/ 2894090 w 2917172"/>
              <a:gd name="connsiteY133" fmla="*/ 486271 h 2293671"/>
              <a:gd name="connsiteX134" fmla="*/ 2902334 w 2917172"/>
              <a:gd name="connsiteY134" fmla="*/ 506174 h 2293671"/>
              <a:gd name="connsiteX135" fmla="*/ 2917172 w 2917172"/>
              <a:gd name="connsiteY135" fmla="*/ 512321 h 2293671"/>
              <a:gd name="connsiteX136" fmla="*/ 2917172 w 2917172"/>
              <a:gd name="connsiteY136" fmla="*/ 2246668 h 2293671"/>
              <a:gd name="connsiteX137" fmla="*/ 2905193 w 2917172"/>
              <a:gd name="connsiteY137" fmla="*/ 2249087 h 2293671"/>
              <a:gd name="connsiteX138" fmla="*/ 2876883 w 2917172"/>
              <a:gd name="connsiteY138" fmla="*/ 2277398 h 2293671"/>
              <a:gd name="connsiteX139" fmla="*/ 2873597 w 2917172"/>
              <a:gd name="connsiteY139" fmla="*/ 2293671 h 2293671"/>
              <a:gd name="connsiteX140" fmla="*/ 2824605 w 2917172"/>
              <a:gd name="connsiteY140" fmla="*/ 2293671 h 2293671"/>
              <a:gd name="connsiteX141" fmla="*/ 2821320 w 2917172"/>
              <a:gd name="connsiteY141" fmla="*/ 2277398 h 2293671"/>
              <a:gd name="connsiteX142" fmla="*/ 2772302 w 2917172"/>
              <a:gd name="connsiteY142" fmla="*/ 2244906 h 2293671"/>
              <a:gd name="connsiteX143" fmla="*/ 2723284 w 2917172"/>
              <a:gd name="connsiteY143" fmla="*/ 2277398 h 2293671"/>
              <a:gd name="connsiteX144" fmla="*/ 2719998 w 2917172"/>
              <a:gd name="connsiteY144" fmla="*/ 2293671 h 2293671"/>
              <a:gd name="connsiteX145" fmla="*/ 2671010 w 2917172"/>
              <a:gd name="connsiteY145" fmla="*/ 2293671 h 2293671"/>
              <a:gd name="connsiteX146" fmla="*/ 2667725 w 2917172"/>
              <a:gd name="connsiteY146" fmla="*/ 2277398 h 2293671"/>
              <a:gd name="connsiteX147" fmla="*/ 2618707 w 2917172"/>
              <a:gd name="connsiteY147" fmla="*/ 2244906 h 2293671"/>
              <a:gd name="connsiteX148" fmla="*/ 2569690 w 2917172"/>
              <a:gd name="connsiteY148" fmla="*/ 2277398 h 2293671"/>
              <a:gd name="connsiteX149" fmla="*/ 2566404 w 2917172"/>
              <a:gd name="connsiteY149" fmla="*/ 2293671 h 2293671"/>
              <a:gd name="connsiteX150" fmla="*/ 2517416 w 2917172"/>
              <a:gd name="connsiteY150" fmla="*/ 2293671 h 2293671"/>
              <a:gd name="connsiteX151" fmla="*/ 2514131 w 2917172"/>
              <a:gd name="connsiteY151" fmla="*/ 2277398 h 2293671"/>
              <a:gd name="connsiteX152" fmla="*/ 2465113 w 2917172"/>
              <a:gd name="connsiteY152" fmla="*/ 2244906 h 2293671"/>
              <a:gd name="connsiteX153" fmla="*/ 2416095 w 2917172"/>
              <a:gd name="connsiteY153" fmla="*/ 2277398 h 2293671"/>
              <a:gd name="connsiteX154" fmla="*/ 2412810 w 2917172"/>
              <a:gd name="connsiteY154" fmla="*/ 2293671 h 2293671"/>
              <a:gd name="connsiteX155" fmla="*/ 2363821 w 2917172"/>
              <a:gd name="connsiteY155" fmla="*/ 2293671 h 2293671"/>
              <a:gd name="connsiteX156" fmla="*/ 2360536 w 2917172"/>
              <a:gd name="connsiteY156" fmla="*/ 2277398 h 2293671"/>
              <a:gd name="connsiteX157" fmla="*/ 2311518 w 2917172"/>
              <a:gd name="connsiteY157" fmla="*/ 2244906 h 2293671"/>
              <a:gd name="connsiteX158" fmla="*/ 2262501 w 2917172"/>
              <a:gd name="connsiteY158" fmla="*/ 2277398 h 2293671"/>
              <a:gd name="connsiteX159" fmla="*/ 2259215 w 2917172"/>
              <a:gd name="connsiteY159" fmla="*/ 2293671 h 2293671"/>
              <a:gd name="connsiteX160" fmla="*/ 2210227 w 2917172"/>
              <a:gd name="connsiteY160" fmla="*/ 2293671 h 2293671"/>
              <a:gd name="connsiteX161" fmla="*/ 2206941 w 2917172"/>
              <a:gd name="connsiteY161" fmla="*/ 2277398 h 2293671"/>
              <a:gd name="connsiteX162" fmla="*/ 2157923 w 2917172"/>
              <a:gd name="connsiteY162" fmla="*/ 2244906 h 2293671"/>
              <a:gd name="connsiteX163" fmla="*/ 2108906 w 2917172"/>
              <a:gd name="connsiteY163" fmla="*/ 2277398 h 2293671"/>
              <a:gd name="connsiteX164" fmla="*/ 2105620 w 2917172"/>
              <a:gd name="connsiteY164" fmla="*/ 2293671 h 2293671"/>
              <a:gd name="connsiteX165" fmla="*/ 2056632 w 2917172"/>
              <a:gd name="connsiteY165" fmla="*/ 2293671 h 2293671"/>
              <a:gd name="connsiteX166" fmla="*/ 2053346 w 2917172"/>
              <a:gd name="connsiteY166" fmla="*/ 2277398 h 2293671"/>
              <a:gd name="connsiteX167" fmla="*/ 2004329 w 2917172"/>
              <a:gd name="connsiteY167" fmla="*/ 2244906 h 2293671"/>
              <a:gd name="connsiteX168" fmla="*/ 1955312 w 2917172"/>
              <a:gd name="connsiteY168" fmla="*/ 2277398 h 2293671"/>
              <a:gd name="connsiteX169" fmla="*/ 1952026 w 2917172"/>
              <a:gd name="connsiteY169" fmla="*/ 2293671 h 2293671"/>
              <a:gd name="connsiteX170" fmla="*/ 1903038 w 2917172"/>
              <a:gd name="connsiteY170" fmla="*/ 2293671 h 2293671"/>
              <a:gd name="connsiteX171" fmla="*/ 1899752 w 2917172"/>
              <a:gd name="connsiteY171" fmla="*/ 2277398 h 2293671"/>
              <a:gd name="connsiteX172" fmla="*/ 1850734 w 2917172"/>
              <a:gd name="connsiteY172" fmla="*/ 2244906 h 2293671"/>
              <a:gd name="connsiteX173" fmla="*/ 1801717 w 2917172"/>
              <a:gd name="connsiteY173" fmla="*/ 2277398 h 2293671"/>
              <a:gd name="connsiteX174" fmla="*/ 1798431 w 2917172"/>
              <a:gd name="connsiteY174" fmla="*/ 2293671 h 2293671"/>
              <a:gd name="connsiteX175" fmla="*/ 1749443 w 2917172"/>
              <a:gd name="connsiteY175" fmla="*/ 2293671 h 2293671"/>
              <a:gd name="connsiteX176" fmla="*/ 1746158 w 2917172"/>
              <a:gd name="connsiteY176" fmla="*/ 2277398 h 2293671"/>
              <a:gd name="connsiteX177" fmla="*/ 1697140 w 2917172"/>
              <a:gd name="connsiteY177" fmla="*/ 2244906 h 2293671"/>
              <a:gd name="connsiteX178" fmla="*/ 1648123 w 2917172"/>
              <a:gd name="connsiteY178" fmla="*/ 2277398 h 2293671"/>
              <a:gd name="connsiteX179" fmla="*/ 1644837 w 2917172"/>
              <a:gd name="connsiteY179" fmla="*/ 2293671 h 2293671"/>
              <a:gd name="connsiteX180" fmla="*/ 1595849 w 2917172"/>
              <a:gd name="connsiteY180" fmla="*/ 2293671 h 2293671"/>
              <a:gd name="connsiteX181" fmla="*/ 1592563 w 2917172"/>
              <a:gd name="connsiteY181" fmla="*/ 2277398 h 2293671"/>
              <a:gd name="connsiteX182" fmla="*/ 1543545 w 2917172"/>
              <a:gd name="connsiteY182" fmla="*/ 2244906 h 2293671"/>
              <a:gd name="connsiteX183" fmla="*/ 1494528 w 2917172"/>
              <a:gd name="connsiteY183" fmla="*/ 2277398 h 2293671"/>
              <a:gd name="connsiteX184" fmla="*/ 1491242 w 2917172"/>
              <a:gd name="connsiteY184" fmla="*/ 2293671 h 2293671"/>
              <a:gd name="connsiteX185" fmla="*/ 1442254 w 2917172"/>
              <a:gd name="connsiteY185" fmla="*/ 2293671 h 2293671"/>
              <a:gd name="connsiteX186" fmla="*/ 1438969 w 2917172"/>
              <a:gd name="connsiteY186" fmla="*/ 2277398 h 2293671"/>
              <a:gd name="connsiteX187" fmla="*/ 1389951 w 2917172"/>
              <a:gd name="connsiteY187" fmla="*/ 2244906 h 2293671"/>
              <a:gd name="connsiteX188" fmla="*/ 1340933 w 2917172"/>
              <a:gd name="connsiteY188" fmla="*/ 2277398 h 2293671"/>
              <a:gd name="connsiteX189" fmla="*/ 1337648 w 2917172"/>
              <a:gd name="connsiteY189" fmla="*/ 2293671 h 2293671"/>
              <a:gd name="connsiteX190" fmla="*/ 1288659 w 2917172"/>
              <a:gd name="connsiteY190" fmla="*/ 2293671 h 2293671"/>
              <a:gd name="connsiteX191" fmla="*/ 1285374 w 2917172"/>
              <a:gd name="connsiteY191" fmla="*/ 2277398 h 2293671"/>
              <a:gd name="connsiteX192" fmla="*/ 1236356 w 2917172"/>
              <a:gd name="connsiteY192" fmla="*/ 2244906 h 2293671"/>
              <a:gd name="connsiteX193" fmla="*/ 1187339 w 2917172"/>
              <a:gd name="connsiteY193" fmla="*/ 2277398 h 2293671"/>
              <a:gd name="connsiteX194" fmla="*/ 1184053 w 2917172"/>
              <a:gd name="connsiteY194" fmla="*/ 2293671 h 2293671"/>
              <a:gd name="connsiteX195" fmla="*/ 1135065 w 2917172"/>
              <a:gd name="connsiteY195" fmla="*/ 2293671 h 2293671"/>
              <a:gd name="connsiteX196" fmla="*/ 1131780 w 2917172"/>
              <a:gd name="connsiteY196" fmla="*/ 2277398 h 2293671"/>
              <a:gd name="connsiteX197" fmla="*/ 1082762 w 2917172"/>
              <a:gd name="connsiteY197" fmla="*/ 2244906 h 2293671"/>
              <a:gd name="connsiteX198" fmla="*/ 1033744 w 2917172"/>
              <a:gd name="connsiteY198" fmla="*/ 2277398 h 2293671"/>
              <a:gd name="connsiteX199" fmla="*/ 1030458 w 2917172"/>
              <a:gd name="connsiteY199" fmla="*/ 2293671 h 2293671"/>
              <a:gd name="connsiteX200" fmla="*/ 981470 w 2917172"/>
              <a:gd name="connsiteY200" fmla="*/ 2293671 h 2293671"/>
              <a:gd name="connsiteX201" fmla="*/ 978185 w 2917172"/>
              <a:gd name="connsiteY201" fmla="*/ 2277398 h 2293671"/>
              <a:gd name="connsiteX202" fmla="*/ 929167 w 2917172"/>
              <a:gd name="connsiteY202" fmla="*/ 2244906 h 2293671"/>
              <a:gd name="connsiteX203" fmla="*/ 880150 w 2917172"/>
              <a:gd name="connsiteY203" fmla="*/ 2277398 h 2293671"/>
              <a:gd name="connsiteX204" fmla="*/ 876864 w 2917172"/>
              <a:gd name="connsiteY204" fmla="*/ 2293671 h 2293671"/>
              <a:gd name="connsiteX205" fmla="*/ 827876 w 2917172"/>
              <a:gd name="connsiteY205" fmla="*/ 2293671 h 2293671"/>
              <a:gd name="connsiteX206" fmla="*/ 824591 w 2917172"/>
              <a:gd name="connsiteY206" fmla="*/ 2277398 h 2293671"/>
              <a:gd name="connsiteX207" fmla="*/ 775573 w 2917172"/>
              <a:gd name="connsiteY207" fmla="*/ 2244906 h 2293671"/>
              <a:gd name="connsiteX208" fmla="*/ 726556 w 2917172"/>
              <a:gd name="connsiteY208" fmla="*/ 2277398 h 2293671"/>
              <a:gd name="connsiteX209" fmla="*/ 723270 w 2917172"/>
              <a:gd name="connsiteY209" fmla="*/ 2293671 h 2293671"/>
              <a:gd name="connsiteX210" fmla="*/ 674282 w 2917172"/>
              <a:gd name="connsiteY210" fmla="*/ 2293671 h 2293671"/>
              <a:gd name="connsiteX211" fmla="*/ 670997 w 2917172"/>
              <a:gd name="connsiteY211" fmla="*/ 2277398 h 2293671"/>
              <a:gd name="connsiteX212" fmla="*/ 621979 w 2917172"/>
              <a:gd name="connsiteY212" fmla="*/ 2244906 h 2293671"/>
              <a:gd name="connsiteX213" fmla="*/ 572961 w 2917172"/>
              <a:gd name="connsiteY213" fmla="*/ 2277398 h 2293671"/>
              <a:gd name="connsiteX214" fmla="*/ 569675 w 2917172"/>
              <a:gd name="connsiteY214" fmla="*/ 2293671 h 2293671"/>
              <a:gd name="connsiteX215" fmla="*/ 520687 w 2917172"/>
              <a:gd name="connsiteY215" fmla="*/ 2293671 h 2293671"/>
              <a:gd name="connsiteX216" fmla="*/ 517401 w 2917172"/>
              <a:gd name="connsiteY216" fmla="*/ 2277398 h 2293671"/>
              <a:gd name="connsiteX217" fmla="*/ 468384 w 2917172"/>
              <a:gd name="connsiteY217" fmla="*/ 2244906 h 2293671"/>
              <a:gd name="connsiteX218" fmla="*/ 419367 w 2917172"/>
              <a:gd name="connsiteY218" fmla="*/ 2277398 h 2293671"/>
              <a:gd name="connsiteX219" fmla="*/ 416081 w 2917172"/>
              <a:gd name="connsiteY219" fmla="*/ 2293671 h 2293671"/>
              <a:gd name="connsiteX220" fmla="*/ 367093 w 2917172"/>
              <a:gd name="connsiteY220" fmla="*/ 2293671 h 2293671"/>
              <a:gd name="connsiteX221" fmla="*/ 363807 w 2917172"/>
              <a:gd name="connsiteY221" fmla="*/ 2277398 h 2293671"/>
              <a:gd name="connsiteX222" fmla="*/ 314790 w 2917172"/>
              <a:gd name="connsiteY222" fmla="*/ 2244906 h 2293671"/>
              <a:gd name="connsiteX223" fmla="*/ 265772 w 2917172"/>
              <a:gd name="connsiteY223" fmla="*/ 2277398 h 2293671"/>
              <a:gd name="connsiteX224" fmla="*/ 262486 w 2917172"/>
              <a:gd name="connsiteY224" fmla="*/ 2293671 h 2293671"/>
              <a:gd name="connsiteX225" fmla="*/ 213498 w 2917172"/>
              <a:gd name="connsiteY225" fmla="*/ 2293671 h 2293671"/>
              <a:gd name="connsiteX226" fmla="*/ 210213 w 2917172"/>
              <a:gd name="connsiteY226" fmla="*/ 2277398 h 2293671"/>
              <a:gd name="connsiteX227" fmla="*/ 161196 w 2917172"/>
              <a:gd name="connsiteY227" fmla="*/ 2244906 h 2293671"/>
              <a:gd name="connsiteX228" fmla="*/ 112178 w 2917172"/>
              <a:gd name="connsiteY228" fmla="*/ 2277398 h 2293671"/>
              <a:gd name="connsiteX229" fmla="*/ 108892 w 2917172"/>
              <a:gd name="connsiteY229" fmla="*/ 2293671 h 2293671"/>
              <a:gd name="connsiteX230" fmla="*/ 59904 w 2917172"/>
              <a:gd name="connsiteY230" fmla="*/ 2293671 h 2293671"/>
              <a:gd name="connsiteX231" fmla="*/ 56618 w 2917172"/>
              <a:gd name="connsiteY231" fmla="*/ 2277398 h 2293671"/>
              <a:gd name="connsiteX232" fmla="*/ 7600 w 2917172"/>
              <a:gd name="connsiteY232" fmla="*/ 2244906 h 2293671"/>
              <a:gd name="connsiteX233" fmla="*/ 0 w 2917172"/>
              <a:gd name="connsiteY233" fmla="*/ 2246441 h 2293671"/>
              <a:gd name="connsiteX234" fmla="*/ 0 w 2917172"/>
              <a:gd name="connsiteY234" fmla="*/ 512321 h 2293671"/>
              <a:gd name="connsiteX235" fmla="*/ 14839 w 2917172"/>
              <a:gd name="connsiteY235" fmla="*/ 506174 h 2293671"/>
              <a:gd name="connsiteX236" fmla="*/ 23083 w 2917172"/>
              <a:gd name="connsiteY236" fmla="*/ 486271 h 2293671"/>
              <a:gd name="connsiteX237" fmla="*/ 14839 w 2917172"/>
              <a:gd name="connsiteY237" fmla="*/ 466368 h 2293671"/>
              <a:gd name="connsiteX238" fmla="*/ 0 w 2917172"/>
              <a:gd name="connsiteY238" fmla="*/ 460222 h 2293671"/>
              <a:gd name="connsiteX239" fmla="*/ 0 w 2917172"/>
              <a:gd name="connsiteY239" fmla="*/ 371475 h 2293671"/>
              <a:gd name="connsiteX240" fmla="*/ 0 w 2917172"/>
              <a:gd name="connsiteY240" fmla="*/ 304439 h 2293671"/>
              <a:gd name="connsiteX241" fmla="*/ 0 w 2917172"/>
              <a:gd name="connsiteY241" fmla="*/ 244204 h 2293671"/>
              <a:gd name="connsiteX242" fmla="*/ 0 w 2917172"/>
              <a:gd name="connsiteY242" fmla="*/ 142874 h 22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2917172" h="2293671">
                <a:moveTo>
                  <a:pt x="2809648" y="458124"/>
                </a:moveTo>
                <a:cubicBezTo>
                  <a:pt x="2794103" y="458124"/>
                  <a:pt x="2781501" y="470726"/>
                  <a:pt x="2781501" y="486271"/>
                </a:cubicBezTo>
                <a:cubicBezTo>
                  <a:pt x="2781501" y="501817"/>
                  <a:pt x="2794103" y="514418"/>
                  <a:pt x="2809648" y="514418"/>
                </a:cubicBezTo>
                <a:cubicBezTo>
                  <a:pt x="2825193" y="514418"/>
                  <a:pt x="2837795" y="501817"/>
                  <a:pt x="2837795" y="486271"/>
                </a:cubicBezTo>
                <a:cubicBezTo>
                  <a:pt x="2837795" y="470726"/>
                  <a:pt x="2825193" y="458124"/>
                  <a:pt x="2809648" y="458124"/>
                </a:cubicBezTo>
                <a:close/>
                <a:moveTo>
                  <a:pt x="2697060" y="458124"/>
                </a:moveTo>
                <a:cubicBezTo>
                  <a:pt x="2681514" y="458124"/>
                  <a:pt x="2668913" y="470726"/>
                  <a:pt x="2668913" y="486271"/>
                </a:cubicBezTo>
                <a:cubicBezTo>
                  <a:pt x="2668913" y="501817"/>
                  <a:pt x="2681514" y="514418"/>
                  <a:pt x="2697060" y="514418"/>
                </a:cubicBezTo>
                <a:cubicBezTo>
                  <a:pt x="2712605" y="514418"/>
                  <a:pt x="2725207" y="501817"/>
                  <a:pt x="2725207" y="486271"/>
                </a:cubicBezTo>
                <a:cubicBezTo>
                  <a:pt x="2725207" y="470726"/>
                  <a:pt x="2712605" y="458124"/>
                  <a:pt x="2697060" y="458124"/>
                </a:cubicBezTo>
                <a:close/>
                <a:moveTo>
                  <a:pt x="2584471" y="458124"/>
                </a:moveTo>
                <a:cubicBezTo>
                  <a:pt x="2568926" y="458124"/>
                  <a:pt x="2556324" y="470726"/>
                  <a:pt x="2556324" y="486271"/>
                </a:cubicBezTo>
                <a:cubicBezTo>
                  <a:pt x="2556324" y="501817"/>
                  <a:pt x="2568926" y="514418"/>
                  <a:pt x="2584471" y="514418"/>
                </a:cubicBezTo>
                <a:cubicBezTo>
                  <a:pt x="2600016" y="514418"/>
                  <a:pt x="2612618" y="501817"/>
                  <a:pt x="2612618" y="486271"/>
                </a:cubicBezTo>
                <a:cubicBezTo>
                  <a:pt x="2612618" y="470726"/>
                  <a:pt x="2600016" y="458124"/>
                  <a:pt x="2584471" y="458124"/>
                </a:cubicBezTo>
                <a:close/>
                <a:moveTo>
                  <a:pt x="2471883" y="458124"/>
                </a:moveTo>
                <a:cubicBezTo>
                  <a:pt x="2456337" y="458124"/>
                  <a:pt x="2443736" y="470726"/>
                  <a:pt x="2443736" y="486271"/>
                </a:cubicBezTo>
                <a:cubicBezTo>
                  <a:pt x="2443736" y="501817"/>
                  <a:pt x="2456337" y="514418"/>
                  <a:pt x="2471883" y="514418"/>
                </a:cubicBezTo>
                <a:cubicBezTo>
                  <a:pt x="2487428" y="514418"/>
                  <a:pt x="2500029" y="501817"/>
                  <a:pt x="2500029" y="486271"/>
                </a:cubicBezTo>
                <a:cubicBezTo>
                  <a:pt x="2500029" y="470726"/>
                  <a:pt x="2487428" y="458124"/>
                  <a:pt x="2471883" y="458124"/>
                </a:cubicBezTo>
                <a:close/>
                <a:moveTo>
                  <a:pt x="2359294" y="458124"/>
                </a:moveTo>
                <a:cubicBezTo>
                  <a:pt x="2343749" y="458124"/>
                  <a:pt x="2331147" y="470726"/>
                  <a:pt x="2331147" y="486271"/>
                </a:cubicBezTo>
                <a:cubicBezTo>
                  <a:pt x="2331147" y="501817"/>
                  <a:pt x="2343749" y="514418"/>
                  <a:pt x="2359294" y="514418"/>
                </a:cubicBezTo>
                <a:cubicBezTo>
                  <a:pt x="2374839" y="514418"/>
                  <a:pt x="2387441" y="501817"/>
                  <a:pt x="2387441" y="486271"/>
                </a:cubicBezTo>
                <a:cubicBezTo>
                  <a:pt x="2387441" y="470726"/>
                  <a:pt x="2374839" y="458124"/>
                  <a:pt x="2359294" y="458124"/>
                </a:cubicBezTo>
                <a:close/>
                <a:moveTo>
                  <a:pt x="2246705" y="458124"/>
                </a:moveTo>
                <a:cubicBezTo>
                  <a:pt x="2231160" y="458124"/>
                  <a:pt x="2218559" y="470726"/>
                  <a:pt x="2218559" y="486271"/>
                </a:cubicBezTo>
                <a:cubicBezTo>
                  <a:pt x="2218559" y="501817"/>
                  <a:pt x="2231160" y="514418"/>
                  <a:pt x="2246705" y="514418"/>
                </a:cubicBezTo>
                <a:cubicBezTo>
                  <a:pt x="2262251" y="514418"/>
                  <a:pt x="2274852" y="501817"/>
                  <a:pt x="2274852" y="486271"/>
                </a:cubicBezTo>
                <a:cubicBezTo>
                  <a:pt x="2274852" y="470726"/>
                  <a:pt x="2262251" y="458124"/>
                  <a:pt x="2246705" y="458124"/>
                </a:cubicBezTo>
                <a:close/>
                <a:moveTo>
                  <a:pt x="2134117" y="458124"/>
                </a:moveTo>
                <a:cubicBezTo>
                  <a:pt x="2118572" y="458124"/>
                  <a:pt x="2105970" y="470726"/>
                  <a:pt x="2105970" y="486271"/>
                </a:cubicBezTo>
                <a:cubicBezTo>
                  <a:pt x="2105970" y="501817"/>
                  <a:pt x="2118572" y="514418"/>
                  <a:pt x="2134117" y="514418"/>
                </a:cubicBezTo>
                <a:cubicBezTo>
                  <a:pt x="2149662" y="514418"/>
                  <a:pt x="2162264" y="501817"/>
                  <a:pt x="2162264" y="486271"/>
                </a:cubicBezTo>
                <a:cubicBezTo>
                  <a:pt x="2162264" y="470726"/>
                  <a:pt x="2149662" y="458124"/>
                  <a:pt x="2134117" y="458124"/>
                </a:cubicBezTo>
                <a:close/>
                <a:moveTo>
                  <a:pt x="2021528" y="458124"/>
                </a:moveTo>
                <a:cubicBezTo>
                  <a:pt x="2005983" y="458124"/>
                  <a:pt x="1993382" y="470726"/>
                  <a:pt x="1993382" y="486271"/>
                </a:cubicBezTo>
                <a:cubicBezTo>
                  <a:pt x="1993382" y="501817"/>
                  <a:pt x="2005983" y="514418"/>
                  <a:pt x="2021528" y="514418"/>
                </a:cubicBezTo>
                <a:cubicBezTo>
                  <a:pt x="2037074" y="514418"/>
                  <a:pt x="2049675" y="501817"/>
                  <a:pt x="2049675" y="486271"/>
                </a:cubicBezTo>
                <a:cubicBezTo>
                  <a:pt x="2049675" y="470726"/>
                  <a:pt x="2037074" y="458124"/>
                  <a:pt x="2021528" y="458124"/>
                </a:cubicBezTo>
                <a:close/>
                <a:moveTo>
                  <a:pt x="1908940" y="458124"/>
                </a:moveTo>
                <a:cubicBezTo>
                  <a:pt x="1893395" y="458124"/>
                  <a:pt x="1880793" y="470726"/>
                  <a:pt x="1880793" y="486271"/>
                </a:cubicBezTo>
                <a:cubicBezTo>
                  <a:pt x="1880793" y="501817"/>
                  <a:pt x="1893395" y="514418"/>
                  <a:pt x="1908940" y="514418"/>
                </a:cubicBezTo>
                <a:cubicBezTo>
                  <a:pt x="1924485" y="514418"/>
                  <a:pt x="1937087" y="501817"/>
                  <a:pt x="1937087" y="486271"/>
                </a:cubicBezTo>
                <a:cubicBezTo>
                  <a:pt x="1937087" y="470726"/>
                  <a:pt x="1924485" y="458124"/>
                  <a:pt x="1908940" y="458124"/>
                </a:cubicBezTo>
                <a:close/>
                <a:moveTo>
                  <a:pt x="1796351" y="458124"/>
                </a:moveTo>
                <a:cubicBezTo>
                  <a:pt x="1780806" y="458124"/>
                  <a:pt x="1768204" y="470726"/>
                  <a:pt x="1768204" y="486271"/>
                </a:cubicBezTo>
                <a:cubicBezTo>
                  <a:pt x="1768204" y="501817"/>
                  <a:pt x="1780806" y="514418"/>
                  <a:pt x="1796351" y="514418"/>
                </a:cubicBezTo>
                <a:cubicBezTo>
                  <a:pt x="1811897" y="514418"/>
                  <a:pt x="1824498" y="501817"/>
                  <a:pt x="1824498" y="486271"/>
                </a:cubicBezTo>
                <a:cubicBezTo>
                  <a:pt x="1824498" y="470726"/>
                  <a:pt x="1811897" y="458124"/>
                  <a:pt x="1796351" y="458124"/>
                </a:cubicBezTo>
                <a:close/>
                <a:moveTo>
                  <a:pt x="1683763" y="458124"/>
                </a:moveTo>
                <a:cubicBezTo>
                  <a:pt x="1668218" y="458124"/>
                  <a:pt x="1655616" y="470726"/>
                  <a:pt x="1655616" y="486271"/>
                </a:cubicBezTo>
                <a:cubicBezTo>
                  <a:pt x="1655616" y="501817"/>
                  <a:pt x="1668218" y="514418"/>
                  <a:pt x="1683763" y="514418"/>
                </a:cubicBezTo>
                <a:cubicBezTo>
                  <a:pt x="1699308" y="514418"/>
                  <a:pt x="1711910" y="501817"/>
                  <a:pt x="1711910" y="486271"/>
                </a:cubicBezTo>
                <a:cubicBezTo>
                  <a:pt x="1711910" y="470726"/>
                  <a:pt x="1699308" y="458124"/>
                  <a:pt x="1683763" y="458124"/>
                </a:cubicBezTo>
                <a:close/>
                <a:moveTo>
                  <a:pt x="1571174" y="458124"/>
                </a:moveTo>
                <a:cubicBezTo>
                  <a:pt x="1555629" y="458124"/>
                  <a:pt x="1543027" y="470726"/>
                  <a:pt x="1543027" y="486271"/>
                </a:cubicBezTo>
                <a:cubicBezTo>
                  <a:pt x="1543027" y="501817"/>
                  <a:pt x="1555629" y="514418"/>
                  <a:pt x="1571174" y="514418"/>
                </a:cubicBezTo>
                <a:cubicBezTo>
                  <a:pt x="1586720" y="514418"/>
                  <a:pt x="1599321" y="501817"/>
                  <a:pt x="1599321" y="486271"/>
                </a:cubicBezTo>
                <a:cubicBezTo>
                  <a:pt x="1599321" y="470726"/>
                  <a:pt x="1586720" y="458124"/>
                  <a:pt x="1571174" y="458124"/>
                </a:cubicBezTo>
                <a:close/>
                <a:moveTo>
                  <a:pt x="1458586" y="458124"/>
                </a:moveTo>
                <a:cubicBezTo>
                  <a:pt x="1443041" y="458124"/>
                  <a:pt x="1430439" y="470726"/>
                  <a:pt x="1430439" y="486271"/>
                </a:cubicBezTo>
                <a:cubicBezTo>
                  <a:pt x="1430439" y="501817"/>
                  <a:pt x="1443041" y="514418"/>
                  <a:pt x="1458586" y="514418"/>
                </a:cubicBezTo>
                <a:cubicBezTo>
                  <a:pt x="1474131" y="514418"/>
                  <a:pt x="1486733" y="501817"/>
                  <a:pt x="1486733" y="486271"/>
                </a:cubicBezTo>
                <a:cubicBezTo>
                  <a:pt x="1486733" y="470726"/>
                  <a:pt x="1474131" y="458124"/>
                  <a:pt x="1458586" y="458124"/>
                </a:cubicBezTo>
                <a:close/>
                <a:moveTo>
                  <a:pt x="1345997" y="458124"/>
                </a:moveTo>
                <a:cubicBezTo>
                  <a:pt x="1330452" y="458124"/>
                  <a:pt x="1317850" y="470726"/>
                  <a:pt x="1317850" y="486271"/>
                </a:cubicBezTo>
                <a:cubicBezTo>
                  <a:pt x="1317850" y="501817"/>
                  <a:pt x="1330452" y="514418"/>
                  <a:pt x="1345997" y="514418"/>
                </a:cubicBezTo>
                <a:cubicBezTo>
                  <a:pt x="1361543" y="514418"/>
                  <a:pt x="1374144" y="501817"/>
                  <a:pt x="1374144" y="486271"/>
                </a:cubicBezTo>
                <a:cubicBezTo>
                  <a:pt x="1374144" y="470726"/>
                  <a:pt x="1361543" y="458124"/>
                  <a:pt x="1345997" y="458124"/>
                </a:cubicBezTo>
                <a:close/>
                <a:moveTo>
                  <a:pt x="1233409" y="458124"/>
                </a:moveTo>
                <a:cubicBezTo>
                  <a:pt x="1217863" y="458124"/>
                  <a:pt x="1205262" y="470726"/>
                  <a:pt x="1205262" y="486271"/>
                </a:cubicBezTo>
                <a:cubicBezTo>
                  <a:pt x="1205262" y="501817"/>
                  <a:pt x="1217863" y="514418"/>
                  <a:pt x="1233409" y="514418"/>
                </a:cubicBezTo>
                <a:cubicBezTo>
                  <a:pt x="1248954" y="514418"/>
                  <a:pt x="1261556" y="501817"/>
                  <a:pt x="1261556" y="486271"/>
                </a:cubicBezTo>
                <a:cubicBezTo>
                  <a:pt x="1261556" y="470726"/>
                  <a:pt x="1248954" y="458124"/>
                  <a:pt x="1233409" y="458124"/>
                </a:cubicBezTo>
                <a:close/>
                <a:moveTo>
                  <a:pt x="1120820" y="458124"/>
                </a:moveTo>
                <a:cubicBezTo>
                  <a:pt x="1105275" y="458124"/>
                  <a:pt x="1092673" y="470726"/>
                  <a:pt x="1092673" y="486271"/>
                </a:cubicBezTo>
                <a:cubicBezTo>
                  <a:pt x="1092673" y="501817"/>
                  <a:pt x="1105275" y="514418"/>
                  <a:pt x="1120820" y="514418"/>
                </a:cubicBezTo>
                <a:cubicBezTo>
                  <a:pt x="1136365" y="514418"/>
                  <a:pt x="1148967" y="501817"/>
                  <a:pt x="1148967" y="486271"/>
                </a:cubicBezTo>
                <a:cubicBezTo>
                  <a:pt x="1148967" y="470726"/>
                  <a:pt x="1136365" y="458124"/>
                  <a:pt x="1120820" y="458124"/>
                </a:cubicBezTo>
                <a:close/>
                <a:moveTo>
                  <a:pt x="1008232" y="458124"/>
                </a:moveTo>
                <a:cubicBezTo>
                  <a:pt x="992686" y="458124"/>
                  <a:pt x="980085" y="470726"/>
                  <a:pt x="980085" y="486271"/>
                </a:cubicBezTo>
                <a:cubicBezTo>
                  <a:pt x="980085" y="501817"/>
                  <a:pt x="992686" y="514418"/>
                  <a:pt x="1008232" y="514418"/>
                </a:cubicBezTo>
                <a:cubicBezTo>
                  <a:pt x="1023777" y="514418"/>
                  <a:pt x="1036379" y="501817"/>
                  <a:pt x="1036379" y="486271"/>
                </a:cubicBezTo>
                <a:cubicBezTo>
                  <a:pt x="1036379" y="470726"/>
                  <a:pt x="1023777" y="458124"/>
                  <a:pt x="1008232" y="458124"/>
                </a:cubicBezTo>
                <a:close/>
                <a:moveTo>
                  <a:pt x="895643" y="458124"/>
                </a:moveTo>
                <a:cubicBezTo>
                  <a:pt x="880098" y="458124"/>
                  <a:pt x="867496" y="470726"/>
                  <a:pt x="867496" y="486271"/>
                </a:cubicBezTo>
                <a:cubicBezTo>
                  <a:pt x="867496" y="501817"/>
                  <a:pt x="880098" y="514418"/>
                  <a:pt x="895643" y="514418"/>
                </a:cubicBezTo>
                <a:cubicBezTo>
                  <a:pt x="911188" y="514418"/>
                  <a:pt x="923790" y="501817"/>
                  <a:pt x="923790" y="486271"/>
                </a:cubicBezTo>
                <a:cubicBezTo>
                  <a:pt x="923790" y="470726"/>
                  <a:pt x="911188" y="458124"/>
                  <a:pt x="895643" y="458124"/>
                </a:cubicBezTo>
                <a:close/>
                <a:moveTo>
                  <a:pt x="783055" y="458124"/>
                </a:moveTo>
                <a:cubicBezTo>
                  <a:pt x="767510" y="458124"/>
                  <a:pt x="754908" y="470726"/>
                  <a:pt x="754908" y="486271"/>
                </a:cubicBezTo>
                <a:cubicBezTo>
                  <a:pt x="754908" y="501817"/>
                  <a:pt x="767510" y="514418"/>
                  <a:pt x="783055" y="514418"/>
                </a:cubicBezTo>
                <a:cubicBezTo>
                  <a:pt x="798600" y="514418"/>
                  <a:pt x="811202" y="501817"/>
                  <a:pt x="811202" y="486271"/>
                </a:cubicBezTo>
                <a:cubicBezTo>
                  <a:pt x="811202" y="470726"/>
                  <a:pt x="798600" y="458124"/>
                  <a:pt x="783055" y="458124"/>
                </a:cubicBezTo>
                <a:close/>
                <a:moveTo>
                  <a:pt x="670467" y="458124"/>
                </a:moveTo>
                <a:cubicBezTo>
                  <a:pt x="654922" y="458124"/>
                  <a:pt x="642320" y="470726"/>
                  <a:pt x="642320" y="486271"/>
                </a:cubicBezTo>
                <a:cubicBezTo>
                  <a:pt x="642320" y="501817"/>
                  <a:pt x="654922" y="514418"/>
                  <a:pt x="670467" y="514418"/>
                </a:cubicBezTo>
                <a:cubicBezTo>
                  <a:pt x="686012" y="514418"/>
                  <a:pt x="698614" y="501817"/>
                  <a:pt x="698614" y="486271"/>
                </a:cubicBezTo>
                <a:cubicBezTo>
                  <a:pt x="698614" y="470726"/>
                  <a:pt x="686012" y="458124"/>
                  <a:pt x="670467" y="458124"/>
                </a:cubicBezTo>
                <a:close/>
                <a:moveTo>
                  <a:pt x="557878" y="458124"/>
                </a:moveTo>
                <a:cubicBezTo>
                  <a:pt x="542333" y="458124"/>
                  <a:pt x="529732" y="470726"/>
                  <a:pt x="529732" y="486271"/>
                </a:cubicBezTo>
                <a:cubicBezTo>
                  <a:pt x="529732" y="501817"/>
                  <a:pt x="542333" y="514418"/>
                  <a:pt x="557878" y="514418"/>
                </a:cubicBezTo>
                <a:cubicBezTo>
                  <a:pt x="573423" y="514418"/>
                  <a:pt x="586025" y="501817"/>
                  <a:pt x="586025" y="486271"/>
                </a:cubicBezTo>
                <a:cubicBezTo>
                  <a:pt x="586025" y="470726"/>
                  <a:pt x="573423" y="458124"/>
                  <a:pt x="557878" y="458124"/>
                </a:cubicBezTo>
                <a:close/>
                <a:moveTo>
                  <a:pt x="445290" y="458124"/>
                </a:moveTo>
                <a:cubicBezTo>
                  <a:pt x="429744" y="458124"/>
                  <a:pt x="417143" y="470726"/>
                  <a:pt x="417143" y="486271"/>
                </a:cubicBezTo>
                <a:cubicBezTo>
                  <a:pt x="417143" y="501817"/>
                  <a:pt x="429744" y="514418"/>
                  <a:pt x="445290" y="514418"/>
                </a:cubicBezTo>
                <a:cubicBezTo>
                  <a:pt x="460836" y="514418"/>
                  <a:pt x="473437" y="501817"/>
                  <a:pt x="473437" y="486271"/>
                </a:cubicBezTo>
                <a:cubicBezTo>
                  <a:pt x="473437" y="470726"/>
                  <a:pt x="460836" y="458124"/>
                  <a:pt x="445290" y="458124"/>
                </a:cubicBezTo>
                <a:close/>
                <a:moveTo>
                  <a:pt x="332701" y="458124"/>
                </a:moveTo>
                <a:cubicBezTo>
                  <a:pt x="317156" y="458124"/>
                  <a:pt x="304554" y="470726"/>
                  <a:pt x="304554" y="486271"/>
                </a:cubicBezTo>
                <a:cubicBezTo>
                  <a:pt x="304554" y="501817"/>
                  <a:pt x="317156" y="514418"/>
                  <a:pt x="332701" y="514418"/>
                </a:cubicBezTo>
                <a:cubicBezTo>
                  <a:pt x="348247" y="514418"/>
                  <a:pt x="360848" y="501817"/>
                  <a:pt x="360848" y="486271"/>
                </a:cubicBezTo>
                <a:cubicBezTo>
                  <a:pt x="360848" y="470726"/>
                  <a:pt x="348247" y="458124"/>
                  <a:pt x="332701" y="458124"/>
                </a:cubicBezTo>
                <a:close/>
                <a:moveTo>
                  <a:pt x="220113" y="458124"/>
                </a:moveTo>
                <a:cubicBezTo>
                  <a:pt x="204568" y="458124"/>
                  <a:pt x="191966" y="470726"/>
                  <a:pt x="191966" y="486271"/>
                </a:cubicBezTo>
                <a:cubicBezTo>
                  <a:pt x="191966" y="501817"/>
                  <a:pt x="204568" y="514418"/>
                  <a:pt x="220113" y="514418"/>
                </a:cubicBezTo>
                <a:cubicBezTo>
                  <a:pt x="235659" y="514418"/>
                  <a:pt x="248260" y="501817"/>
                  <a:pt x="248260" y="486271"/>
                </a:cubicBezTo>
                <a:cubicBezTo>
                  <a:pt x="248260" y="470726"/>
                  <a:pt x="235659" y="458124"/>
                  <a:pt x="220113" y="458124"/>
                </a:cubicBezTo>
                <a:close/>
                <a:moveTo>
                  <a:pt x="107525" y="458124"/>
                </a:moveTo>
                <a:cubicBezTo>
                  <a:pt x="91980" y="458124"/>
                  <a:pt x="79378" y="470726"/>
                  <a:pt x="79378" y="486271"/>
                </a:cubicBezTo>
                <a:cubicBezTo>
                  <a:pt x="79378" y="501817"/>
                  <a:pt x="91980" y="514418"/>
                  <a:pt x="107525" y="514418"/>
                </a:cubicBezTo>
                <a:cubicBezTo>
                  <a:pt x="123070" y="514418"/>
                  <a:pt x="135672" y="501817"/>
                  <a:pt x="135672" y="486271"/>
                </a:cubicBezTo>
                <a:cubicBezTo>
                  <a:pt x="135672" y="470726"/>
                  <a:pt x="123070" y="458124"/>
                  <a:pt x="107525" y="458124"/>
                </a:cubicBezTo>
                <a:close/>
                <a:moveTo>
                  <a:pt x="0" y="0"/>
                </a:moveTo>
                <a:lnTo>
                  <a:pt x="2916000" y="0"/>
                </a:lnTo>
                <a:lnTo>
                  <a:pt x="2916000" y="142874"/>
                </a:lnTo>
                <a:lnTo>
                  <a:pt x="2917172" y="142874"/>
                </a:lnTo>
                <a:lnTo>
                  <a:pt x="2917172" y="244204"/>
                </a:lnTo>
                <a:lnTo>
                  <a:pt x="2917172" y="304439"/>
                </a:lnTo>
                <a:lnTo>
                  <a:pt x="2917172" y="460222"/>
                </a:lnTo>
                <a:lnTo>
                  <a:pt x="2902334" y="466368"/>
                </a:lnTo>
                <a:cubicBezTo>
                  <a:pt x="2897241" y="471462"/>
                  <a:pt x="2894090" y="478499"/>
                  <a:pt x="2894090" y="486271"/>
                </a:cubicBezTo>
                <a:cubicBezTo>
                  <a:pt x="2894090" y="494044"/>
                  <a:pt x="2897241" y="501081"/>
                  <a:pt x="2902334" y="506174"/>
                </a:cubicBezTo>
                <a:lnTo>
                  <a:pt x="2917172" y="512321"/>
                </a:lnTo>
                <a:lnTo>
                  <a:pt x="2917172" y="2246668"/>
                </a:lnTo>
                <a:lnTo>
                  <a:pt x="2905193" y="2249087"/>
                </a:lnTo>
                <a:cubicBezTo>
                  <a:pt x="2892464" y="2254471"/>
                  <a:pt x="2882267" y="2264668"/>
                  <a:pt x="2876883" y="2277398"/>
                </a:cubicBezTo>
                <a:lnTo>
                  <a:pt x="2873597" y="2293671"/>
                </a:lnTo>
                <a:lnTo>
                  <a:pt x="2824605" y="2293671"/>
                </a:lnTo>
                <a:lnTo>
                  <a:pt x="2821320" y="2277398"/>
                </a:lnTo>
                <a:cubicBezTo>
                  <a:pt x="2813243" y="2258304"/>
                  <a:pt x="2794337" y="2244906"/>
                  <a:pt x="2772302" y="2244906"/>
                </a:cubicBezTo>
                <a:cubicBezTo>
                  <a:pt x="2750266" y="2244906"/>
                  <a:pt x="2731360" y="2258304"/>
                  <a:pt x="2723284" y="2277398"/>
                </a:cubicBezTo>
                <a:lnTo>
                  <a:pt x="2719998" y="2293671"/>
                </a:lnTo>
                <a:lnTo>
                  <a:pt x="2671010" y="2293671"/>
                </a:lnTo>
                <a:lnTo>
                  <a:pt x="2667725" y="2277398"/>
                </a:lnTo>
                <a:cubicBezTo>
                  <a:pt x="2659649" y="2258304"/>
                  <a:pt x="2640742" y="2244906"/>
                  <a:pt x="2618707" y="2244906"/>
                </a:cubicBezTo>
                <a:cubicBezTo>
                  <a:pt x="2596672" y="2244906"/>
                  <a:pt x="2577766" y="2258304"/>
                  <a:pt x="2569690" y="2277398"/>
                </a:cubicBezTo>
                <a:lnTo>
                  <a:pt x="2566404" y="2293671"/>
                </a:lnTo>
                <a:lnTo>
                  <a:pt x="2517416" y="2293671"/>
                </a:lnTo>
                <a:lnTo>
                  <a:pt x="2514131" y="2277398"/>
                </a:lnTo>
                <a:cubicBezTo>
                  <a:pt x="2506054" y="2258304"/>
                  <a:pt x="2487148" y="2244906"/>
                  <a:pt x="2465113" y="2244906"/>
                </a:cubicBezTo>
                <a:cubicBezTo>
                  <a:pt x="2443077" y="2244906"/>
                  <a:pt x="2424171" y="2258304"/>
                  <a:pt x="2416095" y="2277398"/>
                </a:cubicBezTo>
                <a:lnTo>
                  <a:pt x="2412810" y="2293671"/>
                </a:lnTo>
                <a:lnTo>
                  <a:pt x="2363821" y="2293671"/>
                </a:lnTo>
                <a:lnTo>
                  <a:pt x="2360536" y="2277398"/>
                </a:lnTo>
                <a:cubicBezTo>
                  <a:pt x="2352460" y="2258304"/>
                  <a:pt x="2333553" y="2244906"/>
                  <a:pt x="2311518" y="2244906"/>
                </a:cubicBezTo>
                <a:cubicBezTo>
                  <a:pt x="2289483" y="2244906"/>
                  <a:pt x="2270577" y="2258304"/>
                  <a:pt x="2262501" y="2277398"/>
                </a:cubicBezTo>
                <a:lnTo>
                  <a:pt x="2259215" y="2293671"/>
                </a:lnTo>
                <a:lnTo>
                  <a:pt x="2210227" y="2293671"/>
                </a:lnTo>
                <a:lnTo>
                  <a:pt x="2206941" y="2277398"/>
                </a:lnTo>
                <a:cubicBezTo>
                  <a:pt x="2198865" y="2258304"/>
                  <a:pt x="2179959" y="2244906"/>
                  <a:pt x="2157923" y="2244906"/>
                </a:cubicBezTo>
                <a:cubicBezTo>
                  <a:pt x="2135888" y="2244906"/>
                  <a:pt x="2116982" y="2258304"/>
                  <a:pt x="2108906" y="2277398"/>
                </a:cubicBezTo>
                <a:lnTo>
                  <a:pt x="2105620" y="2293671"/>
                </a:lnTo>
                <a:lnTo>
                  <a:pt x="2056632" y="2293671"/>
                </a:lnTo>
                <a:lnTo>
                  <a:pt x="2053346" y="2277398"/>
                </a:lnTo>
                <a:cubicBezTo>
                  <a:pt x="2045271" y="2258304"/>
                  <a:pt x="2026364" y="2244906"/>
                  <a:pt x="2004329" y="2244906"/>
                </a:cubicBezTo>
                <a:cubicBezTo>
                  <a:pt x="1982294" y="2244906"/>
                  <a:pt x="1963387" y="2258304"/>
                  <a:pt x="1955312" y="2277398"/>
                </a:cubicBezTo>
                <a:lnTo>
                  <a:pt x="1952026" y="2293671"/>
                </a:lnTo>
                <a:lnTo>
                  <a:pt x="1903038" y="2293671"/>
                </a:lnTo>
                <a:lnTo>
                  <a:pt x="1899752" y="2277398"/>
                </a:lnTo>
                <a:cubicBezTo>
                  <a:pt x="1891676" y="2258304"/>
                  <a:pt x="1872770" y="2244906"/>
                  <a:pt x="1850734" y="2244906"/>
                </a:cubicBezTo>
                <a:cubicBezTo>
                  <a:pt x="1828699" y="2244906"/>
                  <a:pt x="1809793" y="2258304"/>
                  <a:pt x="1801717" y="2277398"/>
                </a:cubicBezTo>
                <a:lnTo>
                  <a:pt x="1798431" y="2293671"/>
                </a:lnTo>
                <a:lnTo>
                  <a:pt x="1749443" y="2293671"/>
                </a:lnTo>
                <a:lnTo>
                  <a:pt x="1746158" y="2277398"/>
                </a:lnTo>
                <a:cubicBezTo>
                  <a:pt x="1738081" y="2258304"/>
                  <a:pt x="1719175" y="2244906"/>
                  <a:pt x="1697140" y="2244906"/>
                </a:cubicBezTo>
                <a:cubicBezTo>
                  <a:pt x="1675105" y="2244906"/>
                  <a:pt x="1656198" y="2258304"/>
                  <a:pt x="1648123" y="2277398"/>
                </a:cubicBezTo>
                <a:lnTo>
                  <a:pt x="1644837" y="2293671"/>
                </a:lnTo>
                <a:lnTo>
                  <a:pt x="1595849" y="2293671"/>
                </a:lnTo>
                <a:lnTo>
                  <a:pt x="1592563" y="2277398"/>
                </a:lnTo>
                <a:cubicBezTo>
                  <a:pt x="1584487" y="2258304"/>
                  <a:pt x="1565581" y="2244906"/>
                  <a:pt x="1543545" y="2244906"/>
                </a:cubicBezTo>
                <a:cubicBezTo>
                  <a:pt x="1521510" y="2244906"/>
                  <a:pt x="1502604" y="2258304"/>
                  <a:pt x="1494528" y="2277398"/>
                </a:cubicBezTo>
                <a:lnTo>
                  <a:pt x="1491242" y="2293671"/>
                </a:lnTo>
                <a:lnTo>
                  <a:pt x="1442254" y="2293671"/>
                </a:lnTo>
                <a:lnTo>
                  <a:pt x="1438969" y="2277398"/>
                </a:lnTo>
                <a:cubicBezTo>
                  <a:pt x="1430892" y="2258304"/>
                  <a:pt x="1411986" y="2244906"/>
                  <a:pt x="1389951" y="2244906"/>
                </a:cubicBezTo>
                <a:cubicBezTo>
                  <a:pt x="1367916" y="2244906"/>
                  <a:pt x="1349009" y="2258304"/>
                  <a:pt x="1340933" y="2277398"/>
                </a:cubicBezTo>
                <a:lnTo>
                  <a:pt x="1337648" y="2293671"/>
                </a:lnTo>
                <a:lnTo>
                  <a:pt x="1288659" y="2293671"/>
                </a:lnTo>
                <a:lnTo>
                  <a:pt x="1285374" y="2277398"/>
                </a:lnTo>
                <a:cubicBezTo>
                  <a:pt x="1277298" y="2258304"/>
                  <a:pt x="1258391" y="2244906"/>
                  <a:pt x="1236356" y="2244906"/>
                </a:cubicBezTo>
                <a:cubicBezTo>
                  <a:pt x="1214321" y="2244906"/>
                  <a:pt x="1195415" y="2258304"/>
                  <a:pt x="1187339" y="2277398"/>
                </a:cubicBezTo>
                <a:lnTo>
                  <a:pt x="1184053" y="2293671"/>
                </a:lnTo>
                <a:lnTo>
                  <a:pt x="1135065" y="2293671"/>
                </a:lnTo>
                <a:lnTo>
                  <a:pt x="1131780" y="2277398"/>
                </a:lnTo>
                <a:cubicBezTo>
                  <a:pt x="1123703" y="2258304"/>
                  <a:pt x="1104797" y="2244906"/>
                  <a:pt x="1082762" y="2244906"/>
                </a:cubicBezTo>
                <a:cubicBezTo>
                  <a:pt x="1060726" y="2244906"/>
                  <a:pt x="1041820" y="2258304"/>
                  <a:pt x="1033744" y="2277398"/>
                </a:cubicBezTo>
                <a:lnTo>
                  <a:pt x="1030458" y="2293671"/>
                </a:lnTo>
                <a:lnTo>
                  <a:pt x="981470" y="2293671"/>
                </a:lnTo>
                <a:lnTo>
                  <a:pt x="978185" y="2277398"/>
                </a:lnTo>
                <a:cubicBezTo>
                  <a:pt x="970109" y="2258304"/>
                  <a:pt x="951202" y="2244906"/>
                  <a:pt x="929167" y="2244906"/>
                </a:cubicBezTo>
                <a:cubicBezTo>
                  <a:pt x="907132" y="2244906"/>
                  <a:pt x="888226" y="2258304"/>
                  <a:pt x="880150" y="2277398"/>
                </a:cubicBezTo>
                <a:lnTo>
                  <a:pt x="876864" y="2293671"/>
                </a:lnTo>
                <a:lnTo>
                  <a:pt x="827876" y="2293671"/>
                </a:lnTo>
                <a:lnTo>
                  <a:pt x="824591" y="2277398"/>
                </a:lnTo>
                <a:cubicBezTo>
                  <a:pt x="816514" y="2258304"/>
                  <a:pt x="797608" y="2244906"/>
                  <a:pt x="775573" y="2244906"/>
                </a:cubicBezTo>
                <a:cubicBezTo>
                  <a:pt x="753538" y="2244906"/>
                  <a:pt x="734632" y="2258304"/>
                  <a:pt x="726556" y="2277398"/>
                </a:cubicBezTo>
                <a:lnTo>
                  <a:pt x="723270" y="2293671"/>
                </a:lnTo>
                <a:lnTo>
                  <a:pt x="674282" y="2293671"/>
                </a:lnTo>
                <a:lnTo>
                  <a:pt x="670997" y="2277398"/>
                </a:lnTo>
                <a:cubicBezTo>
                  <a:pt x="662920" y="2258304"/>
                  <a:pt x="644014" y="2244906"/>
                  <a:pt x="621979" y="2244906"/>
                </a:cubicBezTo>
                <a:cubicBezTo>
                  <a:pt x="599943" y="2244906"/>
                  <a:pt x="581037" y="2258304"/>
                  <a:pt x="572961" y="2277398"/>
                </a:cubicBezTo>
                <a:lnTo>
                  <a:pt x="569675" y="2293671"/>
                </a:lnTo>
                <a:lnTo>
                  <a:pt x="520687" y="2293671"/>
                </a:lnTo>
                <a:lnTo>
                  <a:pt x="517401" y="2277398"/>
                </a:lnTo>
                <a:cubicBezTo>
                  <a:pt x="509326" y="2258304"/>
                  <a:pt x="490419" y="2244906"/>
                  <a:pt x="468384" y="2244906"/>
                </a:cubicBezTo>
                <a:cubicBezTo>
                  <a:pt x="446349" y="2244906"/>
                  <a:pt x="427443" y="2258304"/>
                  <a:pt x="419367" y="2277398"/>
                </a:cubicBezTo>
                <a:lnTo>
                  <a:pt x="416081" y="2293671"/>
                </a:lnTo>
                <a:lnTo>
                  <a:pt x="367093" y="2293671"/>
                </a:lnTo>
                <a:lnTo>
                  <a:pt x="363807" y="2277398"/>
                </a:lnTo>
                <a:cubicBezTo>
                  <a:pt x="355731" y="2258304"/>
                  <a:pt x="336825" y="2244906"/>
                  <a:pt x="314790" y="2244906"/>
                </a:cubicBezTo>
                <a:cubicBezTo>
                  <a:pt x="292754" y="2244906"/>
                  <a:pt x="273848" y="2258304"/>
                  <a:pt x="265772" y="2277398"/>
                </a:cubicBezTo>
                <a:lnTo>
                  <a:pt x="262486" y="2293671"/>
                </a:lnTo>
                <a:lnTo>
                  <a:pt x="213498" y="2293671"/>
                </a:lnTo>
                <a:lnTo>
                  <a:pt x="210213" y="2277398"/>
                </a:lnTo>
                <a:cubicBezTo>
                  <a:pt x="202137" y="2258304"/>
                  <a:pt x="183230" y="2244906"/>
                  <a:pt x="161196" y="2244906"/>
                </a:cubicBezTo>
                <a:cubicBezTo>
                  <a:pt x="139160" y="2244906"/>
                  <a:pt x="120254" y="2258304"/>
                  <a:pt x="112178" y="2277398"/>
                </a:cubicBezTo>
                <a:lnTo>
                  <a:pt x="108892" y="2293671"/>
                </a:lnTo>
                <a:lnTo>
                  <a:pt x="59904" y="2293671"/>
                </a:lnTo>
                <a:lnTo>
                  <a:pt x="56618" y="2277398"/>
                </a:lnTo>
                <a:cubicBezTo>
                  <a:pt x="48542" y="2258304"/>
                  <a:pt x="29636" y="2244906"/>
                  <a:pt x="7600" y="2244906"/>
                </a:cubicBezTo>
                <a:lnTo>
                  <a:pt x="0" y="2246441"/>
                </a:lnTo>
                <a:lnTo>
                  <a:pt x="0" y="512321"/>
                </a:lnTo>
                <a:lnTo>
                  <a:pt x="14839" y="506174"/>
                </a:lnTo>
                <a:cubicBezTo>
                  <a:pt x="19933" y="501081"/>
                  <a:pt x="23083" y="494044"/>
                  <a:pt x="23083" y="486271"/>
                </a:cubicBezTo>
                <a:cubicBezTo>
                  <a:pt x="23083" y="478499"/>
                  <a:pt x="19933" y="471462"/>
                  <a:pt x="14839" y="466368"/>
                </a:cubicBezTo>
                <a:lnTo>
                  <a:pt x="0" y="460222"/>
                </a:lnTo>
                <a:lnTo>
                  <a:pt x="0" y="371475"/>
                </a:lnTo>
                <a:lnTo>
                  <a:pt x="0" y="304439"/>
                </a:lnTo>
                <a:lnTo>
                  <a:pt x="0" y="244204"/>
                </a:lnTo>
                <a:lnTo>
                  <a:pt x="0" y="142874"/>
                </a:ln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tIns="0" bIns="0" rtlCol="0" anchor="t">
            <a:normAutofit/>
          </a:bodyPr>
          <a:p>
            <a:pPr algn="ctr">
              <a:lnSpc>
                <a:spcPct val="120000"/>
              </a:lnSpc>
            </a:pPr>
            <a:endParaRPr lang="en-US" altLang="zh-CN" sz="2000" b="1" spc="300" dirty="0">
              <a:solidFill>
                <a:srgbClr val="FA855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>
            <a:off x="4979561" y="1861057"/>
            <a:ext cx="2232880" cy="1281228"/>
          </a:xfrm>
          <a:prstGeom prst="rect">
            <a:avLst/>
          </a:prstGeom>
          <a:solidFill>
            <a:srgbClr val="FA8550"/>
          </a:solidFill>
          <a:ln>
            <a:noFill/>
          </a:ln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支持扩展</a:t>
            </a:r>
            <a:endParaRPr lang="zh-CN" altLang="en-US" sz="1400" spc="15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任意多边形 26"/>
          <p:cNvSpPr/>
          <p:nvPr>
            <p:custDataLst>
              <p:tags r:id="rId5"/>
            </p:custDataLst>
          </p:nvPr>
        </p:nvSpPr>
        <p:spPr>
          <a:xfrm>
            <a:off x="7715097" y="1374566"/>
            <a:ext cx="2372032" cy="1865046"/>
          </a:xfrm>
          <a:custGeom>
            <a:avLst/>
            <a:gdLst>
              <a:gd name="connsiteX0" fmla="*/ 2809648 w 2917172"/>
              <a:gd name="connsiteY0" fmla="*/ 458124 h 2293671"/>
              <a:gd name="connsiteX1" fmla="*/ 2781501 w 2917172"/>
              <a:gd name="connsiteY1" fmla="*/ 486271 h 2293671"/>
              <a:gd name="connsiteX2" fmla="*/ 2809648 w 2917172"/>
              <a:gd name="connsiteY2" fmla="*/ 514418 h 2293671"/>
              <a:gd name="connsiteX3" fmla="*/ 2837795 w 2917172"/>
              <a:gd name="connsiteY3" fmla="*/ 486271 h 2293671"/>
              <a:gd name="connsiteX4" fmla="*/ 2809648 w 2917172"/>
              <a:gd name="connsiteY4" fmla="*/ 458124 h 2293671"/>
              <a:gd name="connsiteX5" fmla="*/ 2697060 w 2917172"/>
              <a:gd name="connsiteY5" fmla="*/ 458124 h 2293671"/>
              <a:gd name="connsiteX6" fmla="*/ 2668913 w 2917172"/>
              <a:gd name="connsiteY6" fmla="*/ 486271 h 2293671"/>
              <a:gd name="connsiteX7" fmla="*/ 2697060 w 2917172"/>
              <a:gd name="connsiteY7" fmla="*/ 514418 h 2293671"/>
              <a:gd name="connsiteX8" fmla="*/ 2725207 w 2917172"/>
              <a:gd name="connsiteY8" fmla="*/ 486271 h 2293671"/>
              <a:gd name="connsiteX9" fmla="*/ 2697060 w 2917172"/>
              <a:gd name="connsiteY9" fmla="*/ 458124 h 2293671"/>
              <a:gd name="connsiteX10" fmla="*/ 2584471 w 2917172"/>
              <a:gd name="connsiteY10" fmla="*/ 458124 h 2293671"/>
              <a:gd name="connsiteX11" fmla="*/ 2556324 w 2917172"/>
              <a:gd name="connsiteY11" fmla="*/ 486271 h 2293671"/>
              <a:gd name="connsiteX12" fmla="*/ 2584471 w 2917172"/>
              <a:gd name="connsiteY12" fmla="*/ 514418 h 2293671"/>
              <a:gd name="connsiteX13" fmla="*/ 2612618 w 2917172"/>
              <a:gd name="connsiteY13" fmla="*/ 486271 h 2293671"/>
              <a:gd name="connsiteX14" fmla="*/ 2584471 w 2917172"/>
              <a:gd name="connsiteY14" fmla="*/ 458124 h 2293671"/>
              <a:gd name="connsiteX15" fmla="*/ 2471883 w 2917172"/>
              <a:gd name="connsiteY15" fmla="*/ 458124 h 2293671"/>
              <a:gd name="connsiteX16" fmla="*/ 2443736 w 2917172"/>
              <a:gd name="connsiteY16" fmla="*/ 486271 h 2293671"/>
              <a:gd name="connsiteX17" fmla="*/ 2471883 w 2917172"/>
              <a:gd name="connsiteY17" fmla="*/ 514418 h 2293671"/>
              <a:gd name="connsiteX18" fmla="*/ 2500029 w 2917172"/>
              <a:gd name="connsiteY18" fmla="*/ 486271 h 2293671"/>
              <a:gd name="connsiteX19" fmla="*/ 2471883 w 2917172"/>
              <a:gd name="connsiteY19" fmla="*/ 458124 h 2293671"/>
              <a:gd name="connsiteX20" fmla="*/ 2359294 w 2917172"/>
              <a:gd name="connsiteY20" fmla="*/ 458124 h 2293671"/>
              <a:gd name="connsiteX21" fmla="*/ 2331147 w 2917172"/>
              <a:gd name="connsiteY21" fmla="*/ 486271 h 2293671"/>
              <a:gd name="connsiteX22" fmla="*/ 2359294 w 2917172"/>
              <a:gd name="connsiteY22" fmla="*/ 514418 h 2293671"/>
              <a:gd name="connsiteX23" fmla="*/ 2387441 w 2917172"/>
              <a:gd name="connsiteY23" fmla="*/ 486271 h 2293671"/>
              <a:gd name="connsiteX24" fmla="*/ 2359294 w 2917172"/>
              <a:gd name="connsiteY24" fmla="*/ 458124 h 2293671"/>
              <a:gd name="connsiteX25" fmla="*/ 2246705 w 2917172"/>
              <a:gd name="connsiteY25" fmla="*/ 458124 h 2293671"/>
              <a:gd name="connsiteX26" fmla="*/ 2218559 w 2917172"/>
              <a:gd name="connsiteY26" fmla="*/ 486271 h 2293671"/>
              <a:gd name="connsiteX27" fmla="*/ 2246705 w 2917172"/>
              <a:gd name="connsiteY27" fmla="*/ 514418 h 2293671"/>
              <a:gd name="connsiteX28" fmla="*/ 2274852 w 2917172"/>
              <a:gd name="connsiteY28" fmla="*/ 486271 h 2293671"/>
              <a:gd name="connsiteX29" fmla="*/ 2246705 w 2917172"/>
              <a:gd name="connsiteY29" fmla="*/ 458124 h 2293671"/>
              <a:gd name="connsiteX30" fmla="*/ 2134117 w 2917172"/>
              <a:gd name="connsiteY30" fmla="*/ 458124 h 2293671"/>
              <a:gd name="connsiteX31" fmla="*/ 2105970 w 2917172"/>
              <a:gd name="connsiteY31" fmla="*/ 486271 h 2293671"/>
              <a:gd name="connsiteX32" fmla="*/ 2134117 w 2917172"/>
              <a:gd name="connsiteY32" fmla="*/ 514418 h 2293671"/>
              <a:gd name="connsiteX33" fmla="*/ 2162264 w 2917172"/>
              <a:gd name="connsiteY33" fmla="*/ 486271 h 2293671"/>
              <a:gd name="connsiteX34" fmla="*/ 2134117 w 2917172"/>
              <a:gd name="connsiteY34" fmla="*/ 458124 h 2293671"/>
              <a:gd name="connsiteX35" fmla="*/ 2021528 w 2917172"/>
              <a:gd name="connsiteY35" fmla="*/ 458124 h 2293671"/>
              <a:gd name="connsiteX36" fmla="*/ 1993382 w 2917172"/>
              <a:gd name="connsiteY36" fmla="*/ 486271 h 2293671"/>
              <a:gd name="connsiteX37" fmla="*/ 2021528 w 2917172"/>
              <a:gd name="connsiteY37" fmla="*/ 514418 h 2293671"/>
              <a:gd name="connsiteX38" fmla="*/ 2049675 w 2917172"/>
              <a:gd name="connsiteY38" fmla="*/ 486271 h 2293671"/>
              <a:gd name="connsiteX39" fmla="*/ 2021528 w 2917172"/>
              <a:gd name="connsiteY39" fmla="*/ 458124 h 2293671"/>
              <a:gd name="connsiteX40" fmla="*/ 1908940 w 2917172"/>
              <a:gd name="connsiteY40" fmla="*/ 458124 h 2293671"/>
              <a:gd name="connsiteX41" fmla="*/ 1880793 w 2917172"/>
              <a:gd name="connsiteY41" fmla="*/ 486271 h 2293671"/>
              <a:gd name="connsiteX42" fmla="*/ 1908940 w 2917172"/>
              <a:gd name="connsiteY42" fmla="*/ 514418 h 2293671"/>
              <a:gd name="connsiteX43" fmla="*/ 1937087 w 2917172"/>
              <a:gd name="connsiteY43" fmla="*/ 486271 h 2293671"/>
              <a:gd name="connsiteX44" fmla="*/ 1908940 w 2917172"/>
              <a:gd name="connsiteY44" fmla="*/ 458124 h 2293671"/>
              <a:gd name="connsiteX45" fmla="*/ 1796351 w 2917172"/>
              <a:gd name="connsiteY45" fmla="*/ 458124 h 2293671"/>
              <a:gd name="connsiteX46" fmla="*/ 1768204 w 2917172"/>
              <a:gd name="connsiteY46" fmla="*/ 486271 h 2293671"/>
              <a:gd name="connsiteX47" fmla="*/ 1796351 w 2917172"/>
              <a:gd name="connsiteY47" fmla="*/ 514418 h 2293671"/>
              <a:gd name="connsiteX48" fmla="*/ 1824498 w 2917172"/>
              <a:gd name="connsiteY48" fmla="*/ 486271 h 2293671"/>
              <a:gd name="connsiteX49" fmla="*/ 1796351 w 2917172"/>
              <a:gd name="connsiteY49" fmla="*/ 458124 h 2293671"/>
              <a:gd name="connsiteX50" fmla="*/ 1683763 w 2917172"/>
              <a:gd name="connsiteY50" fmla="*/ 458124 h 2293671"/>
              <a:gd name="connsiteX51" fmla="*/ 1655616 w 2917172"/>
              <a:gd name="connsiteY51" fmla="*/ 486271 h 2293671"/>
              <a:gd name="connsiteX52" fmla="*/ 1683763 w 2917172"/>
              <a:gd name="connsiteY52" fmla="*/ 514418 h 2293671"/>
              <a:gd name="connsiteX53" fmla="*/ 1711910 w 2917172"/>
              <a:gd name="connsiteY53" fmla="*/ 486271 h 2293671"/>
              <a:gd name="connsiteX54" fmla="*/ 1683763 w 2917172"/>
              <a:gd name="connsiteY54" fmla="*/ 458124 h 2293671"/>
              <a:gd name="connsiteX55" fmla="*/ 1571174 w 2917172"/>
              <a:gd name="connsiteY55" fmla="*/ 458124 h 2293671"/>
              <a:gd name="connsiteX56" fmla="*/ 1543027 w 2917172"/>
              <a:gd name="connsiteY56" fmla="*/ 486271 h 2293671"/>
              <a:gd name="connsiteX57" fmla="*/ 1571174 w 2917172"/>
              <a:gd name="connsiteY57" fmla="*/ 514418 h 2293671"/>
              <a:gd name="connsiteX58" fmla="*/ 1599321 w 2917172"/>
              <a:gd name="connsiteY58" fmla="*/ 486271 h 2293671"/>
              <a:gd name="connsiteX59" fmla="*/ 1571174 w 2917172"/>
              <a:gd name="connsiteY59" fmla="*/ 458124 h 2293671"/>
              <a:gd name="connsiteX60" fmla="*/ 1458586 w 2917172"/>
              <a:gd name="connsiteY60" fmla="*/ 458124 h 2293671"/>
              <a:gd name="connsiteX61" fmla="*/ 1430439 w 2917172"/>
              <a:gd name="connsiteY61" fmla="*/ 486271 h 2293671"/>
              <a:gd name="connsiteX62" fmla="*/ 1458586 w 2917172"/>
              <a:gd name="connsiteY62" fmla="*/ 514418 h 2293671"/>
              <a:gd name="connsiteX63" fmla="*/ 1486733 w 2917172"/>
              <a:gd name="connsiteY63" fmla="*/ 486271 h 2293671"/>
              <a:gd name="connsiteX64" fmla="*/ 1458586 w 2917172"/>
              <a:gd name="connsiteY64" fmla="*/ 458124 h 2293671"/>
              <a:gd name="connsiteX65" fmla="*/ 1345997 w 2917172"/>
              <a:gd name="connsiteY65" fmla="*/ 458124 h 2293671"/>
              <a:gd name="connsiteX66" fmla="*/ 1317850 w 2917172"/>
              <a:gd name="connsiteY66" fmla="*/ 486271 h 2293671"/>
              <a:gd name="connsiteX67" fmla="*/ 1345997 w 2917172"/>
              <a:gd name="connsiteY67" fmla="*/ 514418 h 2293671"/>
              <a:gd name="connsiteX68" fmla="*/ 1374144 w 2917172"/>
              <a:gd name="connsiteY68" fmla="*/ 486271 h 2293671"/>
              <a:gd name="connsiteX69" fmla="*/ 1345997 w 2917172"/>
              <a:gd name="connsiteY69" fmla="*/ 458124 h 2293671"/>
              <a:gd name="connsiteX70" fmla="*/ 1233409 w 2917172"/>
              <a:gd name="connsiteY70" fmla="*/ 458124 h 2293671"/>
              <a:gd name="connsiteX71" fmla="*/ 1205262 w 2917172"/>
              <a:gd name="connsiteY71" fmla="*/ 486271 h 2293671"/>
              <a:gd name="connsiteX72" fmla="*/ 1233409 w 2917172"/>
              <a:gd name="connsiteY72" fmla="*/ 514418 h 2293671"/>
              <a:gd name="connsiteX73" fmla="*/ 1261556 w 2917172"/>
              <a:gd name="connsiteY73" fmla="*/ 486271 h 2293671"/>
              <a:gd name="connsiteX74" fmla="*/ 1233409 w 2917172"/>
              <a:gd name="connsiteY74" fmla="*/ 458124 h 2293671"/>
              <a:gd name="connsiteX75" fmla="*/ 1120820 w 2917172"/>
              <a:gd name="connsiteY75" fmla="*/ 458124 h 2293671"/>
              <a:gd name="connsiteX76" fmla="*/ 1092673 w 2917172"/>
              <a:gd name="connsiteY76" fmla="*/ 486271 h 2293671"/>
              <a:gd name="connsiteX77" fmla="*/ 1120820 w 2917172"/>
              <a:gd name="connsiteY77" fmla="*/ 514418 h 2293671"/>
              <a:gd name="connsiteX78" fmla="*/ 1148967 w 2917172"/>
              <a:gd name="connsiteY78" fmla="*/ 486271 h 2293671"/>
              <a:gd name="connsiteX79" fmla="*/ 1120820 w 2917172"/>
              <a:gd name="connsiteY79" fmla="*/ 458124 h 2293671"/>
              <a:gd name="connsiteX80" fmla="*/ 1008232 w 2917172"/>
              <a:gd name="connsiteY80" fmla="*/ 458124 h 2293671"/>
              <a:gd name="connsiteX81" fmla="*/ 980085 w 2917172"/>
              <a:gd name="connsiteY81" fmla="*/ 486271 h 2293671"/>
              <a:gd name="connsiteX82" fmla="*/ 1008232 w 2917172"/>
              <a:gd name="connsiteY82" fmla="*/ 514418 h 2293671"/>
              <a:gd name="connsiteX83" fmla="*/ 1036379 w 2917172"/>
              <a:gd name="connsiteY83" fmla="*/ 486271 h 2293671"/>
              <a:gd name="connsiteX84" fmla="*/ 1008232 w 2917172"/>
              <a:gd name="connsiteY84" fmla="*/ 458124 h 2293671"/>
              <a:gd name="connsiteX85" fmla="*/ 895643 w 2917172"/>
              <a:gd name="connsiteY85" fmla="*/ 458124 h 2293671"/>
              <a:gd name="connsiteX86" fmla="*/ 867496 w 2917172"/>
              <a:gd name="connsiteY86" fmla="*/ 486271 h 2293671"/>
              <a:gd name="connsiteX87" fmla="*/ 895643 w 2917172"/>
              <a:gd name="connsiteY87" fmla="*/ 514418 h 2293671"/>
              <a:gd name="connsiteX88" fmla="*/ 923790 w 2917172"/>
              <a:gd name="connsiteY88" fmla="*/ 486271 h 2293671"/>
              <a:gd name="connsiteX89" fmla="*/ 895643 w 2917172"/>
              <a:gd name="connsiteY89" fmla="*/ 458124 h 2293671"/>
              <a:gd name="connsiteX90" fmla="*/ 783055 w 2917172"/>
              <a:gd name="connsiteY90" fmla="*/ 458124 h 2293671"/>
              <a:gd name="connsiteX91" fmla="*/ 754908 w 2917172"/>
              <a:gd name="connsiteY91" fmla="*/ 486271 h 2293671"/>
              <a:gd name="connsiteX92" fmla="*/ 783055 w 2917172"/>
              <a:gd name="connsiteY92" fmla="*/ 514418 h 2293671"/>
              <a:gd name="connsiteX93" fmla="*/ 811202 w 2917172"/>
              <a:gd name="connsiteY93" fmla="*/ 486271 h 2293671"/>
              <a:gd name="connsiteX94" fmla="*/ 783055 w 2917172"/>
              <a:gd name="connsiteY94" fmla="*/ 458124 h 2293671"/>
              <a:gd name="connsiteX95" fmla="*/ 670467 w 2917172"/>
              <a:gd name="connsiteY95" fmla="*/ 458124 h 2293671"/>
              <a:gd name="connsiteX96" fmla="*/ 642320 w 2917172"/>
              <a:gd name="connsiteY96" fmla="*/ 486271 h 2293671"/>
              <a:gd name="connsiteX97" fmla="*/ 670467 w 2917172"/>
              <a:gd name="connsiteY97" fmla="*/ 514418 h 2293671"/>
              <a:gd name="connsiteX98" fmla="*/ 698614 w 2917172"/>
              <a:gd name="connsiteY98" fmla="*/ 486271 h 2293671"/>
              <a:gd name="connsiteX99" fmla="*/ 670467 w 2917172"/>
              <a:gd name="connsiteY99" fmla="*/ 458124 h 2293671"/>
              <a:gd name="connsiteX100" fmla="*/ 557878 w 2917172"/>
              <a:gd name="connsiteY100" fmla="*/ 458124 h 2293671"/>
              <a:gd name="connsiteX101" fmla="*/ 529732 w 2917172"/>
              <a:gd name="connsiteY101" fmla="*/ 486271 h 2293671"/>
              <a:gd name="connsiteX102" fmla="*/ 557878 w 2917172"/>
              <a:gd name="connsiteY102" fmla="*/ 514418 h 2293671"/>
              <a:gd name="connsiteX103" fmla="*/ 586025 w 2917172"/>
              <a:gd name="connsiteY103" fmla="*/ 486271 h 2293671"/>
              <a:gd name="connsiteX104" fmla="*/ 557878 w 2917172"/>
              <a:gd name="connsiteY104" fmla="*/ 458124 h 2293671"/>
              <a:gd name="connsiteX105" fmla="*/ 445290 w 2917172"/>
              <a:gd name="connsiteY105" fmla="*/ 458124 h 2293671"/>
              <a:gd name="connsiteX106" fmla="*/ 417143 w 2917172"/>
              <a:gd name="connsiteY106" fmla="*/ 486271 h 2293671"/>
              <a:gd name="connsiteX107" fmla="*/ 445290 w 2917172"/>
              <a:gd name="connsiteY107" fmla="*/ 514418 h 2293671"/>
              <a:gd name="connsiteX108" fmla="*/ 473437 w 2917172"/>
              <a:gd name="connsiteY108" fmla="*/ 486271 h 2293671"/>
              <a:gd name="connsiteX109" fmla="*/ 445290 w 2917172"/>
              <a:gd name="connsiteY109" fmla="*/ 458124 h 2293671"/>
              <a:gd name="connsiteX110" fmla="*/ 332701 w 2917172"/>
              <a:gd name="connsiteY110" fmla="*/ 458124 h 2293671"/>
              <a:gd name="connsiteX111" fmla="*/ 304554 w 2917172"/>
              <a:gd name="connsiteY111" fmla="*/ 486271 h 2293671"/>
              <a:gd name="connsiteX112" fmla="*/ 332701 w 2917172"/>
              <a:gd name="connsiteY112" fmla="*/ 514418 h 2293671"/>
              <a:gd name="connsiteX113" fmla="*/ 360848 w 2917172"/>
              <a:gd name="connsiteY113" fmla="*/ 486271 h 2293671"/>
              <a:gd name="connsiteX114" fmla="*/ 332701 w 2917172"/>
              <a:gd name="connsiteY114" fmla="*/ 458124 h 2293671"/>
              <a:gd name="connsiteX115" fmla="*/ 220113 w 2917172"/>
              <a:gd name="connsiteY115" fmla="*/ 458124 h 2293671"/>
              <a:gd name="connsiteX116" fmla="*/ 191966 w 2917172"/>
              <a:gd name="connsiteY116" fmla="*/ 486271 h 2293671"/>
              <a:gd name="connsiteX117" fmla="*/ 220113 w 2917172"/>
              <a:gd name="connsiteY117" fmla="*/ 514418 h 2293671"/>
              <a:gd name="connsiteX118" fmla="*/ 248260 w 2917172"/>
              <a:gd name="connsiteY118" fmla="*/ 486271 h 2293671"/>
              <a:gd name="connsiteX119" fmla="*/ 220113 w 2917172"/>
              <a:gd name="connsiteY119" fmla="*/ 458124 h 2293671"/>
              <a:gd name="connsiteX120" fmla="*/ 107525 w 2917172"/>
              <a:gd name="connsiteY120" fmla="*/ 458124 h 2293671"/>
              <a:gd name="connsiteX121" fmla="*/ 79378 w 2917172"/>
              <a:gd name="connsiteY121" fmla="*/ 486271 h 2293671"/>
              <a:gd name="connsiteX122" fmla="*/ 107525 w 2917172"/>
              <a:gd name="connsiteY122" fmla="*/ 514418 h 2293671"/>
              <a:gd name="connsiteX123" fmla="*/ 135672 w 2917172"/>
              <a:gd name="connsiteY123" fmla="*/ 486271 h 2293671"/>
              <a:gd name="connsiteX124" fmla="*/ 107525 w 2917172"/>
              <a:gd name="connsiteY124" fmla="*/ 458124 h 2293671"/>
              <a:gd name="connsiteX125" fmla="*/ 0 w 2917172"/>
              <a:gd name="connsiteY125" fmla="*/ 0 h 2293671"/>
              <a:gd name="connsiteX126" fmla="*/ 2916000 w 2917172"/>
              <a:gd name="connsiteY126" fmla="*/ 0 h 2293671"/>
              <a:gd name="connsiteX127" fmla="*/ 2916000 w 2917172"/>
              <a:gd name="connsiteY127" fmla="*/ 142874 h 2293671"/>
              <a:gd name="connsiteX128" fmla="*/ 2917172 w 2917172"/>
              <a:gd name="connsiteY128" fmla="*/ 142874 h 2293671"/>
              <a:gd name="connsiteX129" fmla="*/ 2917172 w 2917172"/>
              <a:gd name="connsiteY129" fmla="*/ 244204 h 2293671"/>
              <a:gd name="connsiteX130" fmla="*/ 2917172 w 2917172"/>
              <a:gd name="connsiteY130" fmla="*/ 304439 h 2293671"/>
              <a:gd name="connsiteX131" fmla="*/ 2917172 w 2917172"/>
              <a:gd name="connsiteY131" fmla="*/ 460222 h 2293671"/>
              <a:gd name="connsiteX132" fmla="*/ 2902334 w 2917172"/>
              <a:gd name="connsiteY132" fmla="*/ 466368 h 2293671"/>
              <a:gd name="connsiteX133" fmla="*/ 2894090 w 2917172"/>
              <a:gd name="connsiteY133" fmla="*/ 486271 h 2293671"/>
              <a:gd name="connsiteX134" fmla="*/ 2902334 w 2917172"/>
              <a:gd name="connsiteY134" fmla="*/ 506174 h 2293671"/>
              <a:gd name="connsiteX135" fmla="*/ 2917172 w 2917172"/>
              <a:gd name="connsiteY135" fmla="*/ 512321 h 2293671"/>
              <a:gd name="connsiteX136" fmla="*/ 2917172 w 2917172"/>
              <a:gd name="connsiteY136" fmla="*/ 2246668 h 2293671"/>
              <a:gd name="connsiteX137" fmla="*/ 2905193 w 2917172"/>
              <a:gd name="connsiteY137" fmla="*/ 2249087 h 2293671"/>
              <a:gd name="connsiteX138" fmla="*/ 2876883 w 2917172"/>
              <a:gd name="connsiteY138" fmla="*/ 2277398 h 2293671"/>
              <a:gd name="connsiteX139" fmla="*/ 2873597 w 2917172"/>
              <a:gd name="connsiteY139" fmla="*/ 2293671 h 2293671"/>
              <a:gd name="connsiteX140" fmla="*/ 2824605 w 2917172"/>
              <a:gd name="connsiteY140" fmla="*/ 2293671 h 2293671"/>
              <a:gd name="connsiteX141" fmla="*/ 2821320 w 2917172"/>
              <a:gd name="connsiteY141" fmla="*/ 2277398 h 2293671"/>
              <a:gd name="connsiteX142" fmla="*/ 2772302 w 2917172"/>
              <a:gd name="connsiteY142" fmla="*/ 2244906 h 2293671"/>
              <a:gd name="connsiteX143" fmla="*/ 2723284 w 2917172"/>
              <a:gd name="connsiteY143" fmla="*/ 2277398 h 2293671"/>
              <a:gd name="connsiteX144" fmla="*/ 2719998 w 2917172"/>
              <a:gd name="connsiteY144" fmla="*/ 2293671 h 2293671"/>
              <a:gd name="connsiteX145" fmla="*/ 2671010 w 2917172"/>
              <a:gd name="connsiteY145" fmla="*/ 2293671 h 2293671"/>
              <a:gd name="connsiteX146" fmla="*/ 2667725 w 2917172"/>
              <a:gd name="connsiteY146" fmla="*/ 2277398 h 2293671"/>
              <a:gd name="connsiteX147" fmla="*/ 2618707 w 2917172"/>
              <a:gd name="connsiteY147" fmla="*/ 2244906 h 2293671"/>
              <a:gd name="connsiteX148" fmla="*/ 2569690 w 2917172"/>
              <a:gd name="connsiteY148" fmla="*/ 2277398 h 2293671"/>
              <a:gd name="connsiteX149" fmla="*/ 2566404 w 2917172"/>
              <a:gd name="connsiteY149" fmla="*/ 2293671 h 2293671"/>
              <a:gd name="connsiteX150" fmla="*/ 2517416 w 2917172"/>
              <a:gd name="connsiteY150" fmla="*/ 2293671 h 2293671"/>
              <a:gd name="connsiteX151" fmla="*/ 2514131 w 2917172"/>
              <a:gd name="connsiteY151" fmla="*/ 2277398 h 2293671"/>
              <a:gd name="connsiteX152" fmla="*/ 2465113 w 2917172"/>
              <a:gd name="connsiteY152" fmla="*/ 2244906 h 2293671"/>
              <a:gd name="connsiteX153" fmla="*/ 2416095 w 2917172"/>
              <a:gd name="connsiteY153" fmla="*/ 2277398 h 2293671"/>
              <a:gd name="connsiteX154" fmla="*/ 2412810 w 2917172"/>
              <a:gd name="connsiteY154" fmla="*/ 2293671 h 2293671"/>
              <a:gd name="connsiteX155" fmla="*/ 2363821 w 2917172"/>
              <a:gd name="connsiteY155" fmla="*/ 2293671 h 2293671"/>
              <a:gd name="connsiteX156" fmla="*/ 2360536 w 2917172"/>
              <a:gd name="connsiteY156" fmla="*/ 2277398 h 2293671"/>
              <a:gd name="connsiteX157" fmla="*/ 2311518 w 2917172"/>
              <a:gd name="connsiteY157" fmla="*/ 2244906 h 2293671"/>
              <a:gd name="connsiteX158" fmla="*/ 2262501 w 2917172"/>
              <a:gd name="connsiteY158" fmla="*/ 2277398 h 2293671"/>
              <a:gd name="connsiteX159" fmla="*/ 2259215 w 2917172"/>
              <a:gd name="connsiteY159" fmla="*/ 2293671 h 2293671"/>
              <a:gd name="connsiteX160" fmla="*/ 2210227 w 2917172"/>
              <a:gd name="connsiteY160" fmla="*/ 2293671 h 2293671"/>
              <a:gd name="connsiteX161" fmla="*/ 2206941 w 2917172"/>
              <a:gd name="connsiteY161" fmla="*/ 2277398 h 2293671"/>
              <a:gd name="connsiteX162" fmla="*/ 2157923 w 2917172"/>
              <a:gd name="connsiteY162" fmla="*/ 2244906 h 2293671"/>
              <a:gd name="connsiteX163" fmla="*/ 2108906 w 2917172"/>
              <a:gd name="connsiteY163" fmla="*/ 2277398 h 2293671"/>
              <a:gd name="connsiteX164" fmla="*/ 2105620 w 2917172"/>
              <a:gd name="connsiteY164" fmla="*/ 2293671 h 2293671"/>
              <a:gd name="connsiteX165" fmla="*/ 2056632 w 2917172"/>
              <a:gd name="connsiteY165" fmla="*/ 2293671 h 2293671"/>
              <a:gd name="connsiteX166" fmla="*/ 2053346 w 2917172"/>
              <a:gd name="connsiteY166" fmla="*/ 2277398 h 2293671"/>
              <a:gd name="connsiteX167" fmla="*/ 2004329 w 2917172"/>
              <a:gd name="connsiteY167" fmla="*/ 2244906 h 2293671"/>
              <a:gd name="connsiteX168" fmla="*/ 1955312 w 2917172"/>
              <a:gd name="connsiteY168" fmla="*/ 2277398 h 2293671"/>
              <a:gd name="connsiteX169" fmla="*/ 1952026 w 2917172"/>
              <a:gd name="connsiteY169" fmla="*/ 2293671 h 2293671"/>
              <a:gd name="connsiteX170" fmla="*/ 1903038 w 2917172"/>
              <a:gd name="connsiteY170" fmla="*/ 2293671 h 2293671"/>
              <a:gd name="connsiteX171" fmla="*/ 1899752 w 2917172"/>
              <a:gd name="connsiteY171" fmla="*/ 2277398 h 2293671"/>
              <a:gd name="connsiteX172" fmla="*/ 1850734 w 2917172"/>
              <a:gd name="connsiteY172" fmla="*/ 2244906 h 2293671"/>
              <a:gd name="connsiteX173" fmla="*/ 1801717 w 2917172"/>
              <a:gd name="connsiteY173" fmla="*/ 2277398 h 2293671"/>
              <a:gd name="connsiteX174" fmla="*/ 1798431 w 2917172"/>
              <a:gd name="connsiteY174" fmla="*/ 2293671 h 2293671"/>
              <a:gd name="connsiteX175" fmla="*/ 1749443 w 2917172"/>
              <a:gd name="connsiteY175" fmla="*/ 2293671 h 2293671"/>
              <a:gd name="connsiteX176" fmla="*/ 1746158 w 2917172"/>
              <a:gd name="connsiteY176" fmla="*/ 2277398 h 2293671"/>
              <a:gd name="connsiteX177" fmla="*/ 1697140 w 2917172"/>
              <a:gd name="connsiteY177" fmla="*/ 2244906 h 2293671"/>
              <a:gd name="connsiteX178" fmla="*/ 1648123 w 2917172"/>
              <a:gd name="connsiteY178" fmla="*/ 2277398 h 2293671"/>
              <a:gd name="connsiteX179" fmla="*/ 1644837 w 2917172"/>
              <a:gd name="connsiteY179" fmla="*/ 2293671 h 2293671"/>
              <a:gd name="connsiteX180" fmla="*/ 1595849 w 2917172"/>
              <a:gd name="connsiteY180" fmla="*/ 2293671 h 2293671"/>
              <a:gd name="connsiteX181" fmla="*/ 1592563 w 2917172"/>
              <a:gd name="connsiteY181" fmla="*/ 2277398 h 2293671"/>
              <a:gd name="connsiteX182" fmla="*/ 1543545 w 2917172"/>
              <a:gd name="connsiteY182" fmla="*/ 2244906 h 2293671"/>
              <a:gd name="connsiteX183" fmla="*/ 1494528 w 2917172"/>
              <a:gd name="connsiteY183" fmla="*/ 2277398 h 2293671"/>
              <a:gd name="connsiteX184" fmla="*/ 1491242 w 2917172"/>
              <a:gd name="connsiteY184" fmla="*/ 2293671 h 2293671"/>
              <a:gd name="connsiteX185" fmla="*/ 1442254 w 2917172"/>
              <a:gd name="connsiteY185" fmla="*/ 2293671 h 2293671"/>
              <a:gd name="connsiteX186" fmla="*/ 1438969 w 2917172"/>
              <a:gd name="connsiteY186" fmla="*/ 2277398 h 2293671"/>
              <a:gd name="connsiteX187" fmla="*/ 1389951 w 2917172"/>
              <a:gd name="connsiteY187" fmla="*/ 2244906 h 2293671"/>
              <a:gd name="connsiteX188" fmla="*/ 1340933 w 2917172"/>
              <a:gd name="connsiteY188" fmla="*/ 2277398 h 2293671"/>
              <a:gd name="connsiteX189" fmla="*/ 1337648 w 2917172"/>
              <a:gd name="connsiteY189" fmla="*/ 2293671 h 2293671"/>
              <a:gd name="connsiteX190" fmla="*/ 1288659 w 2917172"/>
              <a:gd name="connsiteY190" fmla="*/ 2293671 h 2293671"/>
              <a:gd name="connsiteX191" fmla="*/ 1285374 w 2917172"/>
              <a:gd name="connsiteY191" fmla="*/ 2277398 h 2293671"/>
              <a:gd name="connsiteX192" fmla="*/ 1236356 w 2917172"/>
              <a:gd name="connsiteY192" fmla="*/ 2244906 h 2293671"/>
              <a:gd name="connsiteX193" fmla="*/ 1187339 w 2917172"/>
              <a:gd name="connsiteY193" fmla="*/ 2277398 h 2293671"/>
              <a:gd name="connsiteX194" fmla="*/ 1184053 w 2917172"/>
              <a:gd name="connsiteY194" fmla="*/ 2293671 h 2293671"/>
              <a:gd name="connsiteX195" fmla="*/ 1135065 w 2917172"/>
              <a:gd name="connsiteY195" fmla="*/ 2293671 h 2293671"/>
              <a:gd name="connsiteX196" fmla="*/ 1131780 w 2917172"/>
              <a:gd name="connsiteY196" fmla="*/ 2277398 h 2293671"/>
              <a:gd name="connsiteX197" fmla="*/ 1082762 w 2917172"/>
              <a:gd name="connsiteY197" fmla="*/ 2244906 h 2293671"/>
              <a:gd name="connsiteX198" fmla="*/ 1033744 w 2917172"/>
              <a:gd name="connsiteY198" fmla="*/ 2277398 h 2293671"/>
              <a:gd name="connsiteX199" fmla="*/ 1030458 w 2917172"/>
              <a:gd name="connsiteY199" fmla="*/ 2293671 h 2293671"/>
              <a:gd name="connsiteX200" fmla="*/ 981470 w 2917172"/>
              <a:gd name="connsiteY200" fmla="*/ 2293671 h 2293671"/>
              <a:gd name="connsiteX201" fmla="*/ 978185 w 2917172"/>
              <a:gd name="connsiteY201" fmla="*/ 2277398 h 2293671"/>
              <a:gd name="connsiteX202" fmla="*/ 929167 w 2917172"/>
              <a:gd name="connsiteY202" fmla="*/ 2244906 h 2293671"/>
              <a:gd name="connsiteX203" fmla="*/ 880150 w 2917172"/>
              <a:gd name="connsiteY203" fmla="*/ 2277398 h 2293671"/>
              <a:gd name="connsiteX204" fmla="*/ 876864 w 2917172"/>
              <a:gd name="connsiteY204" fmla="*/ 2293671 h 2293671"/>
              <a:gd name="connsiteX205" fmla="*/ 827876 w 2917172"/>
              <a:gd name="connsiteY205" fmla="*/ 2293671 h 2293671"/>
              <a:gd name="connsiteX206" fmla="*/ 824591 w 2917172"/>
              <a:gd name="connsiteY206" fmla="*/ 2277398 h 2293671"/>
              <a:gd name="connsiteX207" fmla="*/ 775573 w 2917172"/>
              <a:gd name="connsiteY207" fmla="*/ 2244906 h 2293671"/>
              <a:gd name="connsiteX208" fmla="*/ 726556 w 2917172"/>
              <a:gd name="connsiteY208" fmla="*/ 2277398 h 2293671"/>
              <a:gd name="connsiteX209" fmla="*/ 723270 w 2917172"/>
              <a:gd name="connsiteY209" fmla="*/ 2293671 h 2293671"/>
              <a:gd name="connsiteX210" fmla="*/ 674282 w 2917172"/>
              <a:gd name="connsiteY210" fmla="*/ 2293671 h 2293671"/>
              <a:gd name="connsiteX211" fmla="*/ 670997 w 2917172"/>
              <a:gd name="connsiteY211" fmla="*/ 2277398 h 2293671"/>
              <a:gd name="connsiteX212" fmla="*/ 621979 w 2917172"/>
              <a:gd name="connsiteY212" fmla="*/ 2244906 h 2293671"/>
              <a:gd name="connsiteX213" fmla="*/ 572961 w 2917172"/>
              <a:gd name="connsiteY213" fmla="*/ 2277398 h 2293671"/>
              <a:gd name="connsiteX214" fmla="*/ 569675 w 2917172"/>
              <a:gd name="connsiteY214" fmla="*/ 2293671 h 2293671"/>
              <a:gd name="connsiteX215" fmla="*/ 520687 w 2917172"/>
              <a:gd name="connsiteY215" fmla="*/ 2293671 h 2293671"/>
              <a:gd name="connsiteX216" fmla="*/ 517401 w 2917172"/>
              <a:gd name="connsiteY216" fmla="*/ 2277398 h 2293671"/>
              <a:gd name="connsiteX217" fmla="*/ 468384 w 2917172"/>
              <a:gd name="connsiteY217" fmla="*/ 2244906 h 2293671"/>
              <a:gd name="connsiteX218" fmla="*/ 419367 w 2917172"/>
              <a:gd name="connsiteY218" fmla="*/ 2277398 h 2293671"/>
              <a:gd name="connsiteX219" fmla="*/ 416081 w 2917172"/>
              <a:gd name="connsiteY219" fmla="*/ 2293671 h 2293671"/>
              <a:gd name="connsiteX220" fmla="*/ 367093 w 2917172"/>
              <a:gd name="connsiteY220" fmla="*/ 2293671 h 2293671"/>
              <a:gd name="connsiteX221" fmla="*/ 363807 w 2917172"/>
              <a:gd name="connsiteY221" fmla="*/ 2277398 h 2293671"/>
              <a:gd name="connsiteX222" fmla="*/ 314790 w 2917172"/>
              <a:gd name="connsiteY222" fmla="*/ 2244906 h 2293671"/>
              <a:gd name="connsiteX223" fmla="*/ 265772 w 2917172"/>
              <a:gd name="connsiteY223" fmla="*/ 2277398 h 2293671"/>
              <a:gd name="connsiteX224" fmla="*/ 262486 w 2917172"/>
              <a:gd name="connsiteY224" fmla="*/ 2293671 h 2293671"/>
              <a:gd name="connsiteX225" fmla="*/ 213498 w 2917172"/>
              <a:gd name="connsiteY225" fmla="*/ 2293671 h 2293671"/>
              <a:gd name="connsiteX226" fmla="*/ 210213 w 2917172"/>
              <a:gd name="connsiteY226" fmla="*/ 2277398 h 2293671"/>
              <a:gd name="connsiteX227" fmla="*/ 161196 w 2917172"/>
              <a:gd name="connsiteY227" fmla="*/ 2244906 h 2293671"/>
              <a:gd name="connsiteX228" fmla="*/ 112178 w 2917172"/>
              <a:gd name="connsiteY228" fmla="*/ 2277398 h 2293671"/>
              <a:gd name="connsiteX229" fmla="*/ 108892 w 2917172"/>
              <a:gd name="connsiteY229" fmla="*/ 2293671 h 2293671"/>
              <a:gd name="connsiteX230" fmla="*/ 59904 w 2917172"/>
              <a:gd name="connsiteY230" fmla="*/ 2293671 h 2293671"/>
              <a:gd name="connsiteX231" fmla="*/ 56618 w 2917172"/>
              <a:gd name="connsiteY231" fmla="*/ 2277398 h 2293671"/>
              <a:gd name="connsiteX232" fmla="*/ 7600 w 2917172"/>
              <a:gd name="connsiteY232" fmla="*/ 2244906 h 2293671"/>
              <a:gd name="connsiteX233" fmla="*/ 0 w 2917172"/>
              <a:gd name="connsiteY233" fmla="*/ 2246441 h 2293671"/>
              <a:gd name="connsiteX234" fmla="*/ 0 w 2917172"/>
              <a:gd name="connsiteY234" fmla="*/ 512321 h 2293671"/>
              <a:gd name="connsiteX235" fmla="*/ 14839 w 2917172"/>
              <a:gd name="connsiteY235" fmla="*/ 506174 h 2293671"/>
              <a:gd name="connsiteX236" fmla="*/ 23083 w 2917172"/>
              <a:gd name="connsiteY236" fmla="*/ 486271 h 2293671"/>
              <a:gd name="connsiteX237" fmla="*/ 14839 w 2917172"/>
              <a:gd name="connsiteY237" fmla="*/ 466368 h 2293671"/>
              <a:gd name="connsiteX238" fmla="*/ 0 w 2917172"/>
              <a:gd name="connsiteY238" fmla="*/ 460222 h 2293671"/>
              <a:gd name="connsiteX239" fmla="*/ 0 w 2917172"/>
              <a:gd name="connsiteY239" fmla="*/ 371475 h 2293671"/>
              <a:gd name="connsiteX240" fmla="*/ 0 w 2917172"/>
              <a:gd name="connsiteY240" fmla="*/ 304439 h 2293671"/>
              <a:gd name="connsiteX241" fmla="*/ 0 w 2917172"/>
              <a:gd name="connsiteY241" fmla="*/ 244204 h 2293671"/>
              <a:gd name="connsiteX242" fmla="*/ 0 w 2917172"/>
              <a:gd name="connsiteY242" fmla="*/ 142874 h 22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2917172" h="2293671">
                <a:moveTo>
                  <a:pt x="2809648" y="458124"/>
                </a:moveTo>
                <a:cubicBezTo>
                  <a:pt x="2794103" y="458124"/>
                  <a:pt x="2781501" y="470726"/>
                  <a:pt x="2781501" y="486271"/>
                </a:cubicBezTo>
                <a:cubicBezTo>
                  <a:pt x="2781501" y="501817"/>
                  <a:pt x="2794103" y="514418"/>
                  <a:pt x="2809648" y="514418"/>
                </a:cubicBezTo>
                <a:cubicBezTo>
                  <a:pt x="2825193" y="514418"/>
                  <a:pt x="2837795" y="501817"/>
                  <a:pt x="2837795" y="486271"/>
                </a:cubicBezTo>
                <a:cubicBezTo>
                  <a:pt x="2837795" y="470726"/>
                  <a:pt x="2825193" y="458124"/>
                  <a:pt x="2809648" y="458124"/>
                </a:cubicBezTo>
                <a:close/>
                <a:moveTo>
                  <a:pt x="2697060" y="458124"/>
                </a:moveTo>
                <a:cubicBezTo>
                  <a:pt x="2681514" y="458124"/>
                  <a:pt x="2668913" y="470726"/>
                  <a:pt x="2668913" y="486271"/>
                </a:cubicBezTo>
                <a:cubicBezTo>
                  <a:pt x="2668913" y="501817"/>
                  <a:pt x="2681514" y="514418"/>
                  <a:pt x="2697060" y="514418"/>
                </a:cubicBezTo>
                <a:cubicBezTo>
                  <a:pt x="2712605" y="514418"/>
                  <a:pt x="2725207" y="501817"/>
                  <a:pt x="2725207" y="486271"/>
                </a:cubicBezTo>
                <a:cubicBezTo>
                  <a:pt x="2725207" y="470726"/>
                  <a:pt x="2712605" y="458124"/>
                  <a:pt x="2697060" y="458124"/>
                </a:cubicBezTo>
                <a:close/>
                <a:moveTo>
                  <a:pt x="2584471" y="458124"/>
                </a:moveTo>
                <a:cubicBezTo>
                  <a:pt x="2568926" y="458124"/>
                  <a:pt x="2556324" y="470726"/>
                  <a:pt x="2556324" y="486271"/>
                </a:cubicBezTo>
                <a:cubicBezTo>
                  <a:pt x="2556324" y="501817"/>
                  <a:pt x="2568926" y="514418"/>
                  <a:pt x="2584471" y="514418"/>
                </a:cubicBezTo>
                <a:cubicBezTo>
                  <a:pt x="2600016" y="514418"/>
                  <a:pt x="2612618" y="501817"/>
                  <a:pt x="2612618" y="486271"/>
                </a:cubicBezTo>
                <a:cubicBezTo>
                  <a:pt x="2612618" y="470726"/>
                  <a:pt x="2600016" y="458124"/>
                  <a:pt x="2584471" y="458124"/>
                </a:cubicBezTo>
                <a:close/>
                <a:moveTo>
                  <a:pt x="2471883" y="458124"/>
                </a:moveTo>
                <a:cubicBezTo>
                  <a:pt x="2456337" y="458124"/>
                  <a:pt x="2443736" y="470726"/>
                  <a:pt x="2443736" y="486271"/>
                </a:cubicBezTo>
                <a:cubicBezTo>
                  <a:pt x="2443736" y="501817"/>
                  <a:pt x="2456337" y="514418"/>
                  <a:pt x="2471883" y="514418"/>
                </a:cubicBezTo>
                <a:cubicBezTo>
                  <a:pt x="2487428" y="514418"/>
                  <a:pt x="2500029" y="501817"/>
                  <a:pt x="2500029" y="486271"/>
                </a:cubicBezTo>
                <a:cubicBezTo>
                  <a:pt x="2500029" y="470726"/>
                  <a:pt x="2487428" y="458124"/>
                  <a:pt x="2471883" y="458124"/>
                </a:cubicBezTo>
                <a:close/>
                <a:moveTo>
                  <a:pt x="2359294" y="458124"/>
                </a:moveTo>
                <a:cubicBezTo>
                  <a:pt x="2343749" y="458124"/>
                  <a:pt x="2331147" y="470726"/>
                  <a:pt x="2331147" y="486271"/>
                </a:cubicBezTo>
                <a:cubicBezTo>
                  <a:pt x="2331147" y="501817"/>
                  <a:pt x="2343749" y="514418"/>
                  <a:pt x="2359294" y="514418"/>
                </a:cubicBezTo>
                <a:cubicBezTo>
                  <a:pt x="2374839" y="514418"/>
                  <a:pt x="2387441" y="501817"/>
                  <a:pt x="2387441" y="486271"/>
                </a:cubicBezTo>
                <a:cubicBezTo>
                  <a:pt x="2387441" y="470726"/>
                  <a:pt x="2374839" y="458124"/>
                  <a:pt x="2359294" y="458124"/>
                </a:cubicBezTo>
                <a:close/>
                <a:moveTo>
                  <a:pt x="2246705" y="458124"/>
                </a:moveTo>
                <a:cubicBezTo>
                  <a:pt x="2231160" y="458124"/>
                  <a:pt x="2218559" y="470726"/>
                  <a:pt x="2218559" y="486271"/>
                </a:cubicBezTo>
                <a:cubicBezTo>
                  <a:pt x="2218559" y="501817"/>
                  <a:pt x="2231160" y="514418"/>
                  <a:pt x="2246705" y="514418"/>
                </a:cubicBezTo>
                <a:cubicBezTo>
                  <a:pt x="2262251" y="514418"/>
                  <a:pt x="2274852" y="501817"/>
                  <a:pt x="2274852" y="486271"/>
                </a:cubicBezTo>
                <a:cubicBezTo>
                  <a:pt x="2274852" y="470726"/>
                  <a:pt x="2262251" y="458124"/>
                  <a:pt x="2246705" y="458124"/>
                </a:cubicBezTo>
                <a:close/>
                <a:moveTo>
                  <a:pt x="2134117" y="458124"/>
                </a:moveTo>
                <a:cubicBezTo>
                  <a:pt x="2118572" y="458124"/>
                  <a:pt x="2105970" y="470726"/>
                  <a:pt x="2105970" y="486271"/>
                </a:cubicBezTo>
                <a:cubicBezTo>
                  <a:pt x="2105970" y="501817"/>
                  <a:pt x="2118572" y="514418"/>
                  <a:pt x="2134117" y="514418"/>
                </a:cubicBezTo>
                <a:cubicBezTo>
                  <a:pt x="2149662" y="514418"/>
                  <a:pt x="2162264" y="501817"/>
                  <a:pt x="2162264" y="486271"/>
                </a:cubicBezTo>
                <a:cubicBezTo>
                  <a:pt x="2162264" y="470726"/>
                  <a:pt x="2149662" y="458124"/>
                  <a:pt x="2134117" y="458124"/>
                </a:cubicBezTo>
                <a:close/>
                <a:moveTo>
                  <a:pt x="2021528" y="458124"/>
                </a:moveTo>
                <a:cubicBezTo>
                  <a:pt x="2005983" y="458124"/>
                  <a:pt x="1993382" y="470726"/>
                  <a:pt x="1993382" y="486271"/>
                </a:cubicBezTo>
                <a:cubicBezTo>
                  <a:pt x="1993382" y="501817"/>
                  <a:pt x="2005983" y="514418"/>
                  <a:pt x="2021528" y="514418"/>
                </a:cubicBezTo>
                <a:cubicBezTo>
                  <a:pt x="2037074" y="514418"/>
                  <a:pt x="2049675" y="501817"/>
                  <a:pt x="2049675" y="486271"/>
                </a:cubicBezTo>
                <a:cubicBezTo>
                  <a:pt x="2049675" y="470726"/>
                  <a:pt x="2037074" y="458124"/>
                  <a:pt x="2021528" y="458124"/>
                </a:cubicBezTo>
                <a:close/>
                <a:moveTo>
                  <a:pt x="1908940" y="458124"/>
                </a:moveTo>
                <a:cubicBezTo>
                  <a:pt x="1893395" y="458124"/>
                  <a:pt x="1880793" y="470726"/>
                  <a:pt x="1880793" y="486271"/>
                </a:cubicBezTo>
                <a:cubicBezTo>
                  <a:pt x="1880793" y="501817"/>
                  <a:pt x="1893395" y="514418"/>
                  <a:pt x="1908940" y="514418"/>
                </a:cubicBezTo>
                <a:cubicBezTo>
                  <a:pt x="1924485" y="514418"/>
                  <a:pt x="1937087" y="501817"/>
                  <a:pt x="1937087" y="486271"/>
                </a:cubicBezTo>
                <a:cubicBezTo>
                  <a:pt x="1937087" y="470726"/>
                  <a:pt x="1924485" y="458124"/>
                  <a:pt x="1908940" y="458124"/>
                </a:cubicBezTo>
                <a:close/>
                <a:moveTo>
                  <a:pt x="1796351" y="458124"/>
                </a:moveTo>
                <a:cubicBezTo>
                  <a:pt x="1780806" y="458124"/>
                  <a:pt x="1768204" y="470726"/>
                  <a:pt x="1768204" y="486271"/>
                </a:cubicBezTo>
                <a:cubicBezTo>
                  <a:pt x="1768204" y="501817"/>
                  <a:pt x="1780806" y="514418"/>
                  <a:pt x="1796351" y="514418"/>
                </a:cubicBezTo>
                <a:cubicBezTo>
                  <a:pt x="1811897" y="514418"/>
                  <a:pt x="1824498" y="501817"/>
                  <a:pt x="1824498" y="486271"/>
                </a:cubicBezTo>
                <a:cubicBezTo>
                  <a:pt x="1824498" y="470726"/>
                  <a:pt x="1811897" y="458124"/>
                  <a:pt x="1796351" y="458124"/>
                </a:cubicBezTo>
                <a:close/>
                <a:moveTo>
                  <a:pt x="1683763" y="458124"/>
                </a:moveTo>
                <a:cubicBezTo>
                  <a:pt x="1668218" y="458124"/>
                  <a:pt x="1655616" y="470726"/>
                  <a:pt x="1655616" y="486271"/>
                </a:cubicBezTo>
                <a:cubicBezTo>
                  <a:pt x="1655616" y="501817"/>
                  <a:pt x="1668218" y="514418"/>
                  <a:pt x="1683763" y="514418"/>
                </a:cubicBezTo>
                <a:cubicBezTo>
                  <a:pt x="1699308" y="514418"/>
                  <a:pt x="1711910" y="501817"/>
                  <a:pt x="1711910" y="486271"/>
                </a:cubicBezTo>
                <a:cubicBezTo>
                  <a:pt x="1711910" y="470726"/>
                  <a:pt x="1699308" y="458124"/>
                  <a:pt x="1683763" y="458124"/>
                </a:cubicBezTo>
                <a:close/>
                <a:moveTo>
                  <a:pt x="1571174" y="458124"/>
                </a:moveTo>
                <a:cubicBezTo>
                  <a:pt x="1555629" y="458124"/>
                  <a:pt x="1543027" y="470726"/>
                  <a:pt x="1543027" y="486271"/>
                </a:cubicBezTo>
                <a:cubicBezTo>
                  <a:pt x="1543027" y="501817"/>
                  <a:pt x="1555629" y="514418"/>
                  <a:pt x="1571174" y="514418"/>
                </a:cubicBezTo>
                <a:cubicBezTo>
                  <a:pt x="1586720" y="514418"/>
                  <a:pt x="1599321" y="501817"/>
                  <a:pt x="1599321" y="486271"/>
                </a:cubicBezTo>
                <a:cubicBezTo>
                  <a:pt x="1599321" y="470726"/>
                  <a:pt x="1586720" y="458124"/>
                  <a:pt x="1571174" y="458124"/>
                </a:cubicBezTo>
                <a:close/>
                <a:moveTo>
                  <a:pt x="1458586" y="458124"/>
                </a:moveTo>
                <a:cubicBezTo>
                  <a:pt x="1443041" y="458124"/>
                  <a:pt x="1430439" y="470726"/>
                  <a:pt x="1430439" y="486271"/>
                </a:cubicBezTo>
                <a:cubicBezTo>
                  <a:pt x="1430439" y="501817"/>
                  <a:pt x="1443041" y="514418"/>
                  <a:pt x="1458586" y="514418"/>
                </a:cubicBezTo>
                <a:cubicBezTo>
                  <a:pt x="1474131" y="514418"/>
                  <a:pt x="1486733" y="501817"/>
                  <a:pt x="1486733" y="486271"/>
                </a:cubicBezTo>
                <a:cubicBezTo>
                  <a:pt x="1486733" y="470726"/>
                  <a:pt x="1474131" y="458124"/>
                  <a:pt x="1458586" y="458124"/>
                </a:cubicBezTo>
                <a:close/>
                <a:moveTo>
                  <a:pt x="1345997" y="458124"/>
                </a:moveTo>
                <a:cubicBezTo>
                  <a:pt x="1330452" y="458124"/>
                  <a:pt x="1317850" y="470726"/>
                  <a:pt x="1317850" y="486271"/>
                </a:cubicBezTo>
                <a:cubicBezTo>
                  <a:pt x="1317850" y="501817"/>
                  <a:pt x="1330452" y="514418"/>
                  <a:pt x="1345997" y="514418"/>
                </a:cubicBezTo>
                <a:cubicBezTo>
                  <a:pt x="1361543" y="514418"/>
                  <a:pt x="1374144" y="501817"/>
                  <a:pt x="1374144" y="486271"/>
                </a:cubicBezTo>
                <a:cubicBezTo>
                  <a:pt x="1374144" y="470726"/>
                  <a:pt x="1361543" y="458124"/>
                  <a:pt x="1345997" y="458124"/>
                </a:cubicBezTo>
                <a:close/>
                <a:moveTo>
                  <a:pt x="1233409" y="458124"/>
                </a:moveTo>
                <a:cubicBezTo>
                  <a:pt x="1217863" y="458124"/>
                  <a:pt x="1205262" y="470726"/>
                  <a:pt x="1205262" y="486271"/>
                </a:cubicBezTo>
                <a:cubicBezTo>
                  <a:pt x="1205262" y="501817"/>
                  <a:pt x="1217863" y="514418"/>
                  <a:pt x="1233409" y="514418"/>
                </a:cubicBezTo>
                <a:cubicBezTo>
                  <a:pt x="1248954" y="514418"/>
                  <a:pt x="1261556" y="501817"/>
                  <a:pt x="1261556" y="486271"/>
                </a:cubicBezTo>
                <a:cubicBezTo>
                  <a:pt x="1261556" y="470726"/>
                  <a:pt x="1248954" y="458124"/>
                  <a:pt x="1233409" y="458124"/>
                </a:cubicBezTo>
                <a:close/>
                <a:moveTo>
                  <a:pt x="1120820" y="458124"/>
                </a:moveTo>
                <a:cubicBezTo>
                  <a:pt x="1105275" y="458124"/>
                  <a:pt x="1092673" y="470726"/>
                  <a:pt x="1092673" y="486271"/>
                </a:cubicBezTo>
                <a:cubicBezTo>
                  <a:pt x="1092673" y="501817"/>
                  <a:pt x="1105275" y="514418"/>
                  <a:pt x="1120820" y="514418"/>
                </a:cubicBezTo>
                <a:cubicBezTo>
                  <a:pt x="1136365" y="514418"/>
                  <a:pt x="1148967" y="501817"/>
                  <a:pt x="1148967" y="486271"/>
                </a:cubicBezTo>
                <a:cubicBezTo>
                  <a:pt x="1148967" y="470726"/>
                  <a:pt x="1136365" y="458124"/>
                  <a:pt x="1120820" y="458124"/>
                </a:cubicBezTo>
                <a:close/>
                <a:moveTo>
                  <a:pt x="1008232" y="458124"/>
                </a:moveTo>
                <a:cubicBezTo>
                  <a:pt x="992686" y="458124"/>
                  <a:pt x="980085" y="470726"/>
                  <a:pt x="980085" y="486271"/>
                </a:cubicBezTo>
                <a:cubicBezTo>
                  <a:pt x="980085" y="501817"/>
                  <a:pt x="992686" y="514418"/>
                  <a:pt x="1008232" y="514418"/>
                </a:cubicBezTo>
                <a:cubicBezTo>
                  <a:pt x="1023777" y="514418"/>
                  <a:pt x="1036379" y="501817"/>
                  <a:pt x="1036379" y="486271"/>
                </a:cubicBezTo>
                <a:cubicBezTo>
                  <a:pt x="1036379" y="470726"/>
                  <a:pt x="1023777" y="458124"/>
                  <a:pt x="1008232" y="458124"/>
                </a:cubicBezTo>
                <a:close/>
                <a:moveTo>
                  <a:pt x="895643" y="458124"/>
                </a:moveTo>
                <a:cubicBezTo>
                  <a:pt x="880098" y="458124"/>
                  <a:pt x="867496" y="470726"/>
                  <a:pt x="867496" y="486271"/>
                </a:cubicBezTo>
                <a:cubicBezTo>
                  <a:pt x="867496" y="501817"/>
                  <a:pt x="880098" y="514418"/>
                  <a:pt x="895643" y="514418"/>
                </a:cubicBezTo>
                <a:cubicBezTo>
                  <a:pt x="911188" y="514418"/>
                  <a:pt x="923790" y="501817"/>
                  <a:pt x="923790" y="486271"/>
                </a:cubicBezTo>
                <a:cubicBezTo>
                  <a:pt x="923790" y="470726"/>
                  <a:pt x="911188" y="458124"/>
                  <a:pt x="895643" y="458124"/>
                </a:cubicBezTo>
                <a:close/>
                <a:moveTo>
                  <a:pt x="783055" y="458124"/>
                </a:moveTo>
                <a:cubicBezTo>
                  <a:pt x="767510" y="458124"/>
                  <a:pt x="754908" y="470726"/>
                  <a:pt x="754908" y="486271"/>
                </a:cubicBezTo>
                <a:cubicBezTo>
                  <a:pt x="754908" y="501817"/>
                  <a:pt x="767510" y="514418"/>
                  <a:pt x="783055" y="514418"/>
                </a:cubicBezTo>
                <a:cubicBezTo>
                  <a:pt x="798600" y="514418"/>
                  <a:pt x="811202" y="501817"/>
                  <a:pt x="811202" y="486271"/>
                </a:cubicBezTo>
                <a:cubicBezTo>
                  <a:pt x="811202" y="470726"/>
                  <a:pt x="798600" y="458124"/>
                  <a:pt x="783055" y="458124"/>
                </a:cubicBezTo>
                <a:close/>
                <a:moveTo>
                  <a:pt x="670467" y="458124"/>
                </a:moveTo>
                <a:cubicBezTo>
                  <a:pt x="654922" y="458124"/>
                  <a:pt x="642320" y="470726"/>
                  <a:pt x="642320" y="486271"/>
                </a:cubicBezTo>
                <a:cubicBezTo>
                  <a:pt x="642320" y="501817"/>
                  <a:pt x="654922" y="514418"/>
                  <a:pt x="670467" y="514418"/>
                </a:cubicBezTo>
                <a:cubicBezTo>
                  <a:pt x="686012" y="514418"/>
                  <a:pt x="698614" y="501817"/>
                  <a:pt x="698614" y="486271"/>
                </a:cubicBezTo>
                <a:cubicBezTo>
                  <a:pt x="698614" y="470726"/>
                  <a:pt x="686012" y="458124"/>
                  <a:pt x="670467" y="458124"/>
                </a:cubicBezTo>
                <a:close/>
                <a:moveTo>
                  <a:pt x="557878" y="458124"/>
                </a:moveTo>
                <a:cubicBezTo>
                  <a:pt x="542333" y="458124"/>
                  <a:pt x="529732" y="470726"/>
                  <a:pt x="529732" y="486271"/>
                </a:cubicBezTo>
                <a:cubicBezTo>
                  <a:pt x="529732" y="501817"/>
                  <a:pt x="542333" y="514418"/>
                  <a:pt x="557878" y="514418"/>
                </a:cubicBezTo>
                <a:cubicBezTo>
                  <a:pt x="573423" y="514418"/>
                  <a:pt x="586025" y="501817"/>
                  <a:pt x="586025" y="486271"/>
                </a:cubicBezTo>
                <a:cubicBezTo>
                  <a:pt x="586025" y="470726"/>
                  <a:pt x="573423" y="458124"/>
                  <a:pt x="557878" y="458124"/>
                </a:cubicBezTo>
                <a:close/>
                <a:moveTo>
                  <a:pt x="445290" y="458124"/>
                </a:moveTo>
                <a:cubicBezTo>
                  <a:pt x="429744" y="458124"/>
                  <a:pt x="417143" y="470726"/>
                  <a:pt x="417143" y="486271"/>
                </a:cubicBezTo>
                <a:cubicBezTo>
                  <a:pt x="417143" y="501817"/>
                  <a:pt x="429744" y="514418"/>
                  <a:pt x="445290" y="514418"/>
                </a:cubicBezTo>
                <a:cubicBezTo>
                  <a:pt x="460836" y="514418"/>
                  <a:pt x="473437" y="501817"/>
                  <a:pt x="473437" y="486271"/>
                </a:cubicBezTo>
                <a:cubicBezTo>
                  <a:pt x="473437" y="470726"/>
                  <a:pt x="460836" y="458124"/>
                  <a:pt x="445290" y="458124"/>
                </a:cubicBezTo>
                <a:close/>
                <a:moveTo>
                  <a:pt x="332701" y="458124"/>
                </a:moveTo>
                <a:cubicBezTo>
                  <a:pt x="317156" y="458124"/>
                  <a:pt x="304554" y="470726"/>
                  <a:pt x="304554" y="486271"/>
                </a:cubicBezTo>
                <a:cubicBezTo>
                  <a:pt x="304554" y="501817"/>
                  <a:pt x="317156" y="514418"/>
                  <a:pt x="332701" y="514418"/>
                </a:cubicBezTo>
                <a:cubicBezTo>
                  <a:pt x="348247" y="514418"/>
                  <a:pt x="360848" y="501817"/>
                  <a:pt x="360848" y="486271"/>
                </a:cubicBezTo>
                <a:cubicBezTo>
                  <a:pt x="360848" y="470726"/>
                  <a:pt x="348247" y="458124"/>
                  <a:pt x="332701" y="458124"/>
                </a:cubicBezTo>
                <a:close/>
                <a:moveTo>
                  <a:pt x="220113" y="458124"/>
                </a:moveTo>
                <a:cubicBezTo>
                  <a:pt x="204568" y="458124"/>
                  <a:pt x="191966" y="470726"/>
                  <a:pt x="191966" y="486271"/>
                </a:cubicBezTo>
                <a:cubicBezTo>
                  <a:pt x="191966" y="501817"/>
                  <a:pt x="204568" y="514418"/>
                  <a:pt x="220113" y="514418"/>
                </a:cubicBezTo>
                <a:cubicBezTo>
                  <a:pt x="235659" y="514418"/>
                  <a:pt x="248260" y="501817"/>
                  <a:pt x="248260" y="486271"/>
                </a:cubicBezTo>
                <a:cubicBezTo>
                  <a:pt x="248260" y="470726"/>
                  <a:pt x="235659" y="458124"/>
                  <a:pt x="220113" y="458124"/>
                </a:cubicBezTo>
                <a:close/>
                <a:moveTo>
                  <a:pt x="107525" y="458124"/>
                </a:moveTo>
                <a:cubicBezTo>
                  <a:pt x="91980" y="458124"/>
                  <a:pt x="79378" y="470726"/>
                  <a:pt x="79378" y="486271"/>
                </a:cubicBezTo>
                <a:cubicBezTo>
                  <a:pt x="79378" y="501817"/>
                  <a:pt x="91980" y="514418"/>
                  <a:pt x="107525" y="514418"/>
                </a:cubicBezTo>
                <a:cubicBezTo>
                  <a:pt x="123070" y="514418"/>
                  <a:pt x="135672" y="501817"/>
                  <a:pt x="135672" y="486271"/>
                </a:cubicBezTo>
                <a:cubicBezTo>
                  <a:pt x="135672" y="470726"/>
                  <a:pt x="123070" y="458124"/>
                  <a:pt x="107525" y="458124"/>
                </a:cubicBezTo>
                <a:close/>
                <a:moveTo>
                  <a:pt x="0" y="0"/>
                </a:moveTo>
                <a:lnTo>
                  <a:pt x="2916000" y="0"/>
                </a:lnTo>
                <a:lnTo>
                  <a:pt x="2916000" y="142874"/>
                </a:lnTo>
                <a:lnTo>
                  <a:pt x="2917172" y="142874"/>
                </a:lnTo>
                <a:lnTo>
                  <a:pt x="2917172" y="244204"/>
                </a:lnTo>
                <a:lnTo>
                  <a:pt x="2917172" y="304439"/>
                </a:lnTo>
                <a:lnTo>
                  <a:pt x="2917172" y="460222"/>
                </a:lnTo>
                <a:lnTo>
                  <a:pt x="2902334" y="466368"/>
                </a:lnTo>
                <a:cubicBezTo>
                  <a:pt x="2897241" y="471462"/>
                  <a:pt x="2894090" y="478499"/>
                  <a:pt x="2894090" y="486271"/>
                </a:cubicBezTo>
                <a:cubicBezTo>
                  <a:pt x="2894090" y="494044"/>
                  <a:pt x="2897241" y="501081"/>
                  <a:pt x="2902334" y="506174"/>
                </a:cubicBezTo>
                <a:lnTo>
                  <a:pt x="2917172" y="512321"/>
                </a:lnTo>
                <a:lnTo>
                  <a:pt x="2917172" y="2246668"/>
                </a:lnTo>
                <a:lnTo>
                  <a:pt x="2905193" y="2249087"/>
                </a:lnTo>
                <a:cubicBezTo>
                  <a:pt x="2892464" y="2254471"/>
                  <a:pt x="2882267" y="2264668"/>
                  <a:pt x="2876883" y="2277398"/>
                </a:cubicBezTo>
                <a:lnTo>
                  <a:pt x="2873597" y="2293671"/>
                </a:lnTo>
                <a:lnTo>
                  <a:pt x="2824605" y="2293671"/>
                </a:lnTo>
                <a:lnTo>
                  <a:pt x="2821320" y="2277398"/>
                </a:lnTo>
                <a:cubicBezTo>
                  <a:pt x="2813243" y="2258304"/>
                  <a:pt x="2794337" y="2244906"/>
                  <a:pt x="2772302" y="2244906"/>
                </a:cubicBezTo>
                <a:cubicBezTo>
                  <a:pt x="2750266" y="2244906"/>
                  <a:pt x="2731360" y="2258304"/>
                  <a:pt x="2723284" y="2277398"/>
                </a:cubicBezTo>
                <a:lnTo>
                  <a:pt x="2719998" y="2293671"/>
                </a:lnTo>
                <a:lnTo>
                  <a:pt x="2671010" y="2293671"/>
                </a:lnTo>
                <a:lnTo>
                  <a:pt x="2667725" y="2277398"/>
                </a:lnTo>
                <a:cubicBezTo>
                  <a:pt x="2659649" y="2258304"/>
                  <a:pt x="2640742" y="2244906"/>
                  <a:pt x="2618707" y="2244906"/>
                </a:cubicBezTo>
                <a:cubicBezTo>
                  <a:pt x="2596672" y="2244906"/>
                  <a:pt x="2577766" y="2258304"/>
                  <a:pt x="2569690" y="2277398"/>
                </a:cubicBezTo>
                <a:lnTo>
                  <a:pt x="2566404" y="2293671"/>
                </a:lnTo>
                <a:lnTo>
                  <a:pt x="2517416" y="2293671"/>
                </a:lnTo>
                <a:lnTo>
                  <a:pt x="2514131" y="2277398"/>
                </a:lnTo>
                <a:cubicBezTo>
                  <a:pt x="2506054" y="2258304"/>
                  <a:pt x="2487148" y="2244906"/>
                  <a:pt x="2465113" y="2244906"/>
                </a:cubicBezTo>
                <a:cubicBezTo>
                  <a:pt x="2443077" y="2244906"/>
                  <a:pt x="2424171" y="2258304"/>
                  <a:pt x="2416095" y="2277398"/>
                </a:cubicBezTo>
                <a:lnTo>
                  <a:pt x="2412810" y="2293671"/>
                </a:lnTo>
                <a:lnTo>
                  <a:pt x="2363821" y="2293671"/>
                </a:lnTo>
                <a:lnTo>
                  <a:pt x="2360536" y="2277398"/>
                </a:lnTo>
                <a:cubicBezTo>
                  <a:pt x="2352460" y="2258304"/>
                  <a:pt x="2333553" y="2244906"/>
                  <a:pt x="2311518" y="2244906"/>
                </a:cubicBezTo>
                <a:cubicBezTo>
                  <a:pt x="2289483" y="2244906"/>
                  <a:pt x="2270577" y="2258304"/>
                  <a:pt x="2262501" y="2277398"/>
                </a:cubicBezTo>
                <a:lnTo>
                  <a:pt x="2259215" y="2293671"/>
                </a:lnTo>
                <a:lnTo>
                  <a:pt x="2210227" y="2293671"/>
                </a:lnTo>
                <a:lnTo>
                  <a:pt x="2206941" y="2277398"/>
                </a:lnTo>
                <a:cubicBezTo>
                  <a:pt x="2198865" y="2258304"/>
                  <a:pt x="2179959" y="2244906"/>
                  <a:pt x="2157923" y="2244906"/>
                </a:cubicBezTo>
                <a:cubicBezTo>
                  <a:pt x="2135888" y="2244906"/>
                  <a:pt x="2116982" y="2258304"/>
                  <a:pt x="2108906" y="2277398"/>
                </a:cubicBezTo>
                <a:lnTo>
                  <a:pt x="2105620" y="2293671"/>
                </a:lnTo>
                <a:lnTo>
                  <a:pt x="2056632" y="2293671"/>
                </a:lnTo>
                <a:lnTo>
                  <a:pt x="2053346" y="2277398"/>
                </a:lnTo>
                <a:cubicBezTo>
                  <a:pt x="2045271" y="2258304"/>
                  <a:pt x="2026364" y="2244906"/>
                  <a:pt x="2004329" y="2244906"/>
                </a:cubicBezTo>
                <a:cubicBezTo>
                  <a:pt x="1982294" y="2244906"/>
                  <a:pt x="1963387" y="2258304"/>
                  <a:pt x="1955312" y="2277398"/>
                </a:cubicBezTo>
                <a:lnTo>
                  <a:pt x="1952026" y="2293671"/>
                </a:lnTo>
                <a:lnTo>
                  <a:pt x="1903038" y="2293671"/>
                </a:lnTo>
                <a:lnTo>
                  <a:pt x="1899752" y="2277398"/>
                </a:lnTo>
                <a:cubicBezTo>
                  <a:pt x="1891676" y="2258304"/>
                  <a:pt x="1872770" y="2244906"/>
                  <a:pt x="1850734" y="2244906"/>
                </a:cubicBezTo>
                <a:cubicBezTo>
                  <a:pt x="1828699" y="2244906"/>
                  <a:pt x="1809793" y="2258304"/>
                  <a:pt x="1801717" y="2277398"/>
                </a:cubicBezTo>
                <a:lnTo>
                  <a:pt x="1798431" y="2293671"/>
                </a:lnTo>
                <a:lnTo>
                  <a:pt x="1749443" y="2293671"/>
                </a:lnTo>
                <a:lnTo>
                  <a:pt x="1746158" y="2277398"/>
                </a:lnTo>
                <a:cubicBezTo>
                  <a:pt x="1738081" y="2258304"/>
                  <a:pt x="1719175" y="2244906"/>
                  <a:pt x="1697140" y="2244906"/>
                </a:cubicBezTo>
                <a:cubicBezTo>
                  <a:pt x="1675105" y="2244906"/>
                  <a:pt x="1656198" y="2258304"/>
                  <a:pt x="1648123" y="2277398"/>
                </a:cubicBezTo>
                <a:lnTo>
                  <a:pt x="1644837" y="2293671"/>
                </a:lnTo>
                <a:lnTo>
                  <a:pt x="1595849" y="2293671"/>
                </a:lnTo>
                <a:lnTo>
                  <a:pt x="1592563" y="2277398"/>
                </a:lnTo>
                <a:cubicBezTo>
                  <a:pt x="1584487" y="2258304"/>
                  <a:pt x="1565581" y="2244906"/>
                  <a:pt x="1543545" y="2244906"/>
                </a:cubicBezTo>
                <a:cubicBezTo>
                  <a:pt x="1521510" y="2244906"/>
                  <a:pt x="1502604" y="2258304"/>
                  <a:pt x="1494528" y="2277398"/>
                </a:cubicBezTo>
                <a:lnTo>
                  <a:pt x="1491242" y="2293671"/>
                </a:lnTo>
                <a:lnTo>
                  <a:pt x="1442254" y="2293671"/>
                </a:lnTo>
                <a:lnTo>
                  <a:pt x="1438969" y="2277398"/>
                </a:lnTo>
                <a:cubicBezTo>
                  <a:pt x="1430892" y="2258304"/>
                  <a:pt x="1411986" y="2244906"/>
                  <a:pt x="1389951" y="2244906"/>
                </a:cubicBezTo>
                <a:cubicBezTo>
                  <a:pt x="1367916" y="2244906"/>
                  <a:pt x="1349009" y="2258304"/>
                  <a:pt x="1340933" y="2277398"/>
                </a:cubicBezTo>
                <a:lnTo>
                  <a:pt x="1337648" y="2293671"/>
                </a:lnTo>
                <a:lnTo>
                  <a:pt x="1288659" y="2293671"/>
                </a:lnTo>
                <a:lnTo>
                  <a:pt x="1285374" y="2277398"/>
                </a:lnTo>
                <a:cubicBezTo>
                  <a:pt x="1277298" y="2258304"/>
                  <a:pt x="1258391" y="2244906"/>
                  <a:pt x="1236356" y="2244906"/>
                </a:cubicBezTo>
                <a:cubicBezTo>
                  <a:pt x="1214321" y="2244906"/>
                  <a:pt x="1195415" y="2258304"/>
                  <a:pt x="1187339" y="2277398"/>
                </a:cubicBezTo>
                <a:lnTo>
                  <a:pt x="1184053" y="2293671"/>
                </a:lnTo>
                <a:lnTo>
                  <a:pt x="1135065" y="2293671"/>
                </a:lnTo>
                <a:lnTo>
                  <a:pt x="1131780" y="2277398"/>
                </a:lnTo>
                <a:cubicBezTo>
                  <a:pt x="1123703" y="2258304"/>
                  <a:pt x="1104797" y="2244906"/>
                  <a:pt x="1082762" y="2244906"/>
                </a:cubicBezTo>
                <a:cubicBezTo>
                  <a:pt x="1060726" y="2244906"/>
                  <a:pt x="1041820" y="2258304"/>
                  <a:pt x="1033744" y="2277398"/>
                </a:cubicBezTo>
                <a:lnTo>
                  <a:pt x="1030458" y="2293671"/>
                </a:lnTo>
                <a:lnTo>
                  <a:pt x="981470" y="2293671"/>
                </a:lnTo>
                <a:lnTo>
                  <a:pt x="978185" y="2277398"/>
                </a:lnTo>
                <a:cubicBezTo>
                  <a:pt x="970109" y="2258304"/>
                  <a:pt x="951202" y="2244906"/>
                  <a:pt x="929167" y="2244906"/>
                </a:cubicBezTo>
                <a:cubicBezTo>
                  <a:pt x="907132" y="2244906"/>
                  <a:pt x="888226" y="2258304"/>
                  <a:pt x="880150" y="2277398"/>
                </a:cubicBezTo>
                <a:lnTo>
                  <a:pt x="876864" y="2293671"/>
                </a:lnTo>
                <a:lnTo>
                  <a:pt x="827876" y="2293671"/>
                </a:lnTo>
                <a:lnTo>
                  <a:pt x="824591" y="2277398"/>
                </a:lnTo>
                <a:cubicBezTo>
                  <a:pt x="816514" y="2258304"/>
                  <a:pt x="797608" y="2244906"/>
                  <a:pt x="775573" y="2244906"/>
                </a:cubicBezTo>
                <a:cubicBezTo>
                  <a:pt x="753538" y="2244906"/>
                  <a:pt x="734632" y="2258304"/>
                  <a:pt x="726556" y="2277398"/>
                </a:cubicBezTo>
                <a:lnTo>
                  <a:pt x="723270" y="2293671"/>
                </a:lnTo>
                <a:lnTo>
                  <a:pt x="674282" y="2293671"/>
                </a:lnTo>
                <a:lnTo>
                  <a:pt x="670997" y="2277398"/>
                </a:lnTo>
                <a:cubicBezTo>
                  <a:pt x="662920" y="2258304"/>
                  <a:pt x="644014" y="2244906"/>
                  <a:pt x="621979" y="2244906"/>
                </a:cubicBezTo>
                <a:cubicBezTo>
                  <a:pt x="599943" y="2244906"/>
                  <a:pt x="581037" y="2258304"/>
                  <a:pt x="572961" y="2277398"/>
                </a:cubicBezTo>
                <a:lnTo>
                  <a:pt x="569675" y="2293671"/>
                </a:lnTo>
                <a:lnTo>
                  <a:pt x="520687" y="2293671"/>
                </a:lnTo>
                <a:lnTo>
                  <a:pt x="517401" y="2277398"/>
                </a:lnTo>
                <a:cubicBezTo>
                  <a:pt x="509326" y="2258304"/>
                  <a:pt x="490419" y="2244906"/>
                  <a:pt x="468384" y="2244906"/>
                </a:cubicBezTo>
                <a:cubicBezTo>
                  <a:pt x="446349" y="2244906"/>
                  <a:pt x="427443" y="2258304"/>
                  <a:pt x="419367" y="2277398"/>
                </a:cubicBezTo>
                <a:lnTo>
                  <a:pt x="416081" y="2293671"/>
                </a:lnTo>
                <a:lnTo>
                  <a:pt x="367093" y="2293671"/>
                </a:lnTo>
                <a:lnTo>
                  <a:pt x="363807" y="2277398"/>
                </a:lnTo>
                <a:cubicBezTo>
                  <a:pt x="355731" y="2258304"/>
                  <a:pt x="336825" y="2244906"/>
                  <a:pt x="314790" y="2244906"/>
                </a:cubicBezTo>
                <a:cubicBezTo>
                  <a:pt x="292754" y="2244906"/>
                  <a:pt x="273848" y="2258304"/>
                  <a:pt x="265772" y="2277398"/>
                </a:cubicBezTo>
                <a:lnTo>
                  <a:pt x="262486" y="2293671"/>
                </a:lnTo>
                <a:lnTo>
                  <a:pt x="213498" y="2293671"/>
                </a:lnTo>
                <a:lnTo>
                  <a:pt x="210213" y="2277398"/>
                </a:lnTo>
                <a:cubicBezTo>
                  <a:pt x="202137" y="2258304"/>
                  <a:pt x="183230" y="2244906"/>
                  <a:pt x="161196" y="2244906"/>
                </a:cubicBezTo>
                <a:cubicBezTo>
                  <a:pt x="139160" y="2244906"/>
                  <a:pt x="120254" y="2258304"/>
                  <a:pt x="112178" y="2277398"/>
                </a:cubicBezTo>
                <a:lnTo>
                  <a:pt x="108892" y="2293671"/>
                </a:lnTo>
                <a:lnTo>
                  <a:pt x="59904" y="2293671"/>
                </a:lnTo>
                <a:lnTo>
                  <a:pt x="56618" y="2277398"/>
                </a:lnTo>
                <a:cubicBezTo>
                  <a:pt x="48542" y="2258304"/>
                  <a:pt x="29636" y="2244906"/>
                  <a:pt x="7600" y="2244906"/>
                </a:cubicBezTo>
                <a:lnTo>
                  <a:pt x="0" y="2246441"/>
                </a:lnTo>
                <a:lnTo>
                  <a:pt x="0" y="512321"/>
                </a:lnTo>
                <a:lnTo>
                  <a:pt x="14839" y="506174"/>
                </a:lnTo>
                <a:cubicBezTo>
                  <a:pt x="19933" y="501081"/>
                  <a:pt x="23083" y="494044"/>
                  <a:pt x="23083" y="486271"/>
                </a:cubicBezTo>
                <a:cubicBezTo>
                  <a:pt x="23083" y="478499"/>
                  <a:pt x="19933" y="471462"/>
                  <a:pt x="14839" y="466368"/>
                </a:cubicBezTo>
                <a:lnTo>
                  <a:pt x="0" y="460222"/>
                </a:lnTo>
                <a:lnTo>
                  <a:pt x="0" y="371475"/>
                </a:lnTo>
                <a:lnTo>
                  <a:pt x="0" y="304439"/>
                </a:lnTo>
                <a:lnTo>
                  <a:pt x="0" y="244204"/>
                </a:lnTo>
                <a:lnTo>
                  <a:pt x="0" y="142874"/>
                </a:ln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tIns="0" bIns="0" rtlCol="0" anchor="t">
            <a:normAutofit/>
          </a:bodyPr>
          <a:p>
            <a:pPr algn="ctr">
              <a:lnSpc>
                <a:spcPct val="120000"/>
              </a:lnSpc>
            </a:pPr>
            <a:endParaRPr lang="en-US" altLang="zh-CN" sz="2000" b="1" spc="300" dirty="0">
              <a:solidFill>
                <a:srgbClr val="FA855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6"/>
            </p:custDataLst>
          </p:nvPr>
        </p:nvSpPr>
        <p:spPr>
          <a:xfrm>
            <a:off x="7784673" y="1861057"/>
            <a:ext cx="2232880" cy="1281228"/>
          </a:xfrm>
          <a:prstGeom prst="rect">
            <a:avLst/>
          </a:prstGeom>
          <a:solidFill>
            <a:srgbClr val="FA8550"/>
          </a:solidFill>
          <a:ln>
            <a:noFill/>
          </a:ln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实时生效</a:t>
            </a:r>
            <a:endParaRPr lang="zh-CN" altLang="en-US" sz="1400" spc="15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3" name="任意多边形 12"/>
          <p:cNvSpPr/>
          <p:nvPr>
            <p:custDataLst>
              <p:tags r:id="rId7"/>
            </p:custDataLst>
          </p:nvPr>
        </p:nvSpPr>
        <p:spPr>
          <a:xfrm>
            <a:off x="3507428" y="3631991"/>
            <a:ext cx="2372032" cy="1865046"/>
          </a:xfrm>
          <a:custGeom>
            <a:avLst/>
            <a:gdLst>
              <a:gd name="connsiteX0" fmla="*/ 2809648 w 2917172"/>
              <a:gd name="connsiteY0" fmla="*/ 458124 h 2293671"/>
              <a:gd name="connsiteX1" fmla="*/ 2781501 w 2917172"/>
              <a:gd name="connsiteY1" fmla="*/ 486271 h 2293671"/>
              <a:gd name="connsiteX2" fmla="*/ 2809648 w 2917172"/>
              <a:gd name="connsiteY2" fmla="*/ 514418 h 2293671"/>
              <a:gd name="connsiteX3" fmla="*/ 2837795 w 2917172"/>
              <a:gd name="connsiteY3" fmla="*/ 486271 h 2293671"/>
              <a:gd name="connsiteX4" fmla="*/ 2809648 w 2917172"/>
              <a:gd name="connsiteY4" fmla="*/ 458124 h 2293671"/>
              <a:gd name="connsiteX5" fmla="*/ 2697060 w 2917172"/>
              <a:gd name="connsiteY5" fmla="*/ 458124 h 2293671"/>
              <a:gd name="connsiteX6" fmla="*/ 2668913 w 2917172"/>
              <a:gd name="connsiteY6" fmla="*/ 486271 h 2293671"/>
              <a:gd name="connsiteX7" fmla="*/ 2697060 w 2917172"/>
              <a:gd name="connsiteY7" fmla="*/ 514418 h 2293671"/>
              <a:gd name="connsiteX8" fmla="*/ 2725207 w 2917172"/>
              <a:gd name="connsiteY8" fmla="*/ 486271 h 2293671"/>
              <a:gd name="connsiteX9" fmla="*/ 2697060 w 2917172"/>
              <a:gd name="connsiteY9" fmla="*/ 458124 h 2293671"/>
              <a:gd name="connsiteX10" fmla="*/ 2584471 w 2917172"/>
              <a:gd name="connsiteY10" fmla="*/ 458124 h 2293671"/>
              <a:gd name="connsiteX11" fmla="*/ 2556324 w 2917172"/>
              <a:gd name="connsiteY11" fmla="*/ 486271 h 2293671"/>
              <a:gd name="connsiteX12" fmla="*/ 2584471 w 2917172"/>
              <a:gd name="connsiteY12" fmla="*/ 514418 h 2293671"/>
              <a:gd name="connsiteX13" fmla="*/ 2612618 w 2917172"/>
              <a:gd name="connsiteY13" fmla="*/ 486271 h 2293671"/>
              <a:gd name="connsiteX14" fmla="*/ 2584471 w 2917172"/>
              <a:gd name="connsiteY14" fmla="*/ 458124 h 2293671"/>
              <a:gd name="connsiteX15" fmla="*/ 2471883 w 2917172"/>
              <a:gd name="connsiteY15" fmla="*/ 458124 h 2293671"/>
              <a:gd name="connsiteX16" fmla="*/ 2443736 w 2917172"/>
              <a:gd name="connsiteY16" fmla="*/ 486271 h 2293671"/>
              <a:gd name="connsiteX17" fmla="*/ 2471883 w 2917172"/>
              <a:gd name="connsiteY17" fmla="*/ 514418 h 2293671"/>
              <a:gd name="connsiteX18" fmla="*/ 2500029 w 2917172"/>
              <a:gd name="connsiteY18" fmla="*/ 486271 h 2293671"/>
              <a:gd name="connsiteX19" fmla="*/ 2471883 w 2917172"/>
              <a:gd name="connsiteY19" fmla="*/ 458124 h 2293671"/>
              <a:gd name="connsiteX20" fmla="*/ 2359294 w 2917172"/>
              <a:gd name="connsiteY20" fmla="*/ 458124 h 2293671"/>
              <a:gd name="connsiteX21" fmla="*/ 2331147 w 2917172"/>
              <a:gd name="connsiteY21" fmla="*/ 486271 h 2293671"/>
              <a:gd name="connsiteX22" fmla="*/ 2359294 w 2917172"/>
              <a:gd name="connsiteY22" fmla="*/ 514418 h 2293671"/>
              <a:gd name="connsiteX23" fmla="*/ 2387441 w 2917172"/>
              <a:gd name="connsiteY23" fmla="*/ 486271 h 2293671"/>
              <a:gd name="connsiteX24" fmla="*/ 2359294 w 2917172"/>
              <a:gd name="connsiteY24" fmla="*/ 458124 h 2293671"/>
              <a:gd name="connsiteX25" fmla="*/ 2246705 w 2917172"/>
              <a:gd name="connsiteY25" fmla="*/ 458124 h 2293671"/>
              <a:gd name="connsiteX26" fmla="*/ 2218559 w 2917172"/>
              <a:gd name="connsiteY26" fmla="*/ 486271 h 2293671"/>
              <a:gd name="connsiteX27" fmla="*/ 2246705 w 2917172"/>
              <a:gd name="connsiteY27" fmla="*/ 514418 h 2293671"/>
              <a:gd name="connsiteX28" fmla="*/ 2274852 w 2917172"/>
              <a:gd name="connsiteY28" fmla="*/ 486271 h 2293671"/>
              <a:gd name="connsiteX29" fmla="*/ 2246705 w 2917172"/>
              <a:gd name="connsiteY29" fmla="*/ 458124 h 2293671"/>
              <a:gd name="connsiteX30" fmla="*/ 2134117 w 2917172"/>
              <a:gd name="connsiteY30" fmla="*/ 458124 h 2293671"/>
              <a:gd name="connsiteX31" fmla="*/ 2105970 w 2917172"/>
              <a:gd name="connsiteY31" fmla="*/ 486271 h 2293671"/>
              <a:gd name="connsiteX32" fmla="*/ 2134117 w 2917172"/>
              <a:gd name="connsiteY32" fmla="*/ 514418 h 2293671"/>
              <a:gd name="connsiteX33" fmla="*/ 2162264 w 2917172"/>
              <a:gd name="connsiteY33" fmla="*/ 486271 h 2293671"/>
              <a:gd name="connsiteX34" fmla="*/ 2134117 w 2917172"/>
              <a:gd name="connsiteY34" fmla="*/ 458124 h 2293671"/>
              <a:gd name="connsiteX35" fmla="*/ 2021528 w 2917172"/>
              <a:gd name="connsiteY35" fmla="*/ 458124 h 2293671"/>
              <a:gd name="connsiteX36" fmla="*/ 1993382 w 2917172"/>
              <a:gd name="connsiteY36" fmla="*/ 486271 h 2293671"/>
              <a:gd name="connsiteX37" fmla="*/ 2021528 w 2917172"/>
              <a:gd name="connsiteY37" fmla="*/ 514418 h 2293671"/>
              <a:gd name="connsiteX38" fmla="*/ 2049675 w 2917172"/>
              <a:gd name="connsiteY38" fmla="*/ 486271 h 2293671"/>
              <a:gd name="connsiteX39" fmla="*/ 2021528 w 2917172"/>
              <a:gd name="connsiteY39" fmla="*/ 458124 h 2293671"/>
              <a:gd name="connsiteX40" fmla="*/ 1908940 w 2917172"/>
              <a:gd name="connsiteY40" fmla="*/ 458124 h 2293671"/>
              <a:gd name="connsiteX41" fmla="*/ 1880793 w 2917172"/>
              <a:gd name="connsiteY41" fmla="*/ 486271 h 2293671"/>
              <a:gd name="connsiteX42" fmla="*/ 1908940 w 2917172"/>
              <a:gd name="connsiteY42" fmla="*/ 514418 h 2293671"/>
              <a:gd name="connsiteX43" fmla="*/ 1937087 w 2917172"/>
              <a:gd name="connsiteY43" fmla="*/ 486271 h 2293671"/>
              <a:gd name="connsiteX44" fmla="*/ 1908940 w 2917172"/>
              <a:gd name="connsiteY44" fmla="*/ 458124 h 2293671"/>
              <a:gd name="connsiteX45" fmla="*/ 1796351 w 2917172"/>
              <a:gd name="connsiteY45" fmla="*/ 458124 h 2293671"/>
              <a:gd name="connsiteX46" fmla="*/ 1768204 w 2917172"/>
              <a:gd name="connsiteY46" fmla="*/ 486271 h 2293671"/>
              <a:gd name="connsiteX47" fmla="*/ 1796351 w 2917172"/>
              <a:gd name="connsiteY47" fmla="*/ 514418 h 2293671"/>
              <a:gd name="connsiteX48" fmla="*/ 1824498 w 2917172"/>
              <a:gd name="connsiteY48" fmla="*/ 486271 h 2293671"/>
              <a:gd name="connsiteX49" fmla="*/ 1796351 w 2917172"/>
              <a:gd name="connsiteY49" fmla="*/ 458124 h 2293671"/>
              <a:gd name="connsiteX50" fmla="*/ 1683763 w 2917172"/>
              <a:gd name="connsiteY50" fmla="*/ 458124 h 2293671"/>
              <a:gd name="connsiteX51" fmla="*/ 1655616 w 2917172"/>
              <a:gd name="connsiteY51" fmla="*/ 486271 h 2293671"/>
              <a:gd name="connsiteX52" fmla="*/ 1683763 w 2917172"/>
              <a:gd name="connsiteY52" fmla="*/ 514418 h 2293671"/>
              <a:gd name="connsiteX53" fmla="*/ 1711910 w 2917172"/>
              <a:gd name="connsiteY53" fmla="*/ 486271 h 2293671"/>
              <a:gd name="connsiteX54" fmla="*/ 1683763 w 2917172"/>
              <a:gd name="connsiteY54" fmla="*/ 458124 h 2293671"/>
              <a:gd name="connsiteX55" fmla="*/ 1571174 w 2917172"/>
              <a:gd name="connsiteY55" fmla="*/ 458124 h 2293671"/>
              <a:gd name="connsiteX56" fmla="*/ 1543027 w 2917172"/>
              <a:gd name="connsiteY56" fmla="*/ 486271 h 2293671"/>
              <a:gd name="connsiteX57" fmla="*/ 1571174 w 2917172"/>
              <a:gd name="connsiteY57" fmla="*/ 514418 h 2293671"/>
              <a:gd name="connsiteX58" fmla="*/ 1599321 w 2917172"/>
              <a:gd name="connsiteY58" fmla="*/ 486271 h 2293671"/>
              <a:gd name="connsiteX59" fmla="*/ 1571174 w 2917172"/>
              <a:gd name="connsiteY59" fmla="*/ 458124 h 2293671"/>
              <a:gd name="connsiteX60" fmla="*/ 1458586 w 2917172"/>
              <a:gd name="connsiteY60" fmla="*/ 458124 h 2293671"/>
              <a:gd name="connsiteX61" fmla="*/ 1430439 w 2917172"/>
              <a:gd name="connsiteY61" fmla="*/ 486271 h 2293671"/>
              <a:gd name="connsiteX62" fmla="*/ 1458586 w 2917172"/>
              <a:gd name="connsiteY62" fmla="*/ 514418 h 2293671"/>
              <a:gd name="connsiteX63" fmla="*/ 1486733 w 2917172"/>
              <a:gd name="connsiteY63" fmla="*/ 486271 h 2293671"/>
              <a:gd name="connsiteX64" fmla="*/ 1458586 w 2917172"/>
              <a:gd name="connsiteY64" fmla="*/ 458124 h 2293671"/>
              <a:gd name="connsiteX65" fmla="*/ 1345997 w 2917172"/>
              <a:gd name="connsiteY65" fmla="*/ 458124 h 2293671"/>
              <a:gd name="connsiteX66" fmla="*/ 1317850 w 2917172"/>
              <a:gd name="connsiteY66" fmla="*/ 486271 h 2293671"/>
              <a:gd name="connsiteX67" fmla="*/ 1345997 w 2917172"/>
              <a:gd name="connsiteY67" fmla="*/ 514418 h 2293671"/>
              <a:gd name="connsiteX68" fmla="*/ 1374144 w 2917172"/>
              <a:gd name="connsiteY68" fmla="*/ 486271 h 2293671"/>
              <a:gd name="connsiteX69" fmla="*/ 1345997 w 2917172"/>
              <a:gd name="connsiteY69" fmla="*/ 458124 h 2293671"/>
              <a:gd name="connsiteX70" fmla="*/ 1233409 w 2917172"/>
              <a:gd name="connsiteY70" fmla="*/ 458124 h 2293671"/>
              <a:gd name="connsiteX71" fmla="*/ 1205262 w 2917172"/>
              <a:gd name="connsiteY71" fmla="*/ 486271 h 2293671"/>
              <a:gd name="connsiteX72" fmla="*/ 1233409 w 2917172"/>
              <a:gd name="connsiteY72" fmla="*/ 514418 h 2293671"/>
              <a:gd name="connsiteX73" fmla="*/ 1261556 w 2917172"/>
              <a:gd name="connsiteY73" fmla="*/ 486271 h 2293671"/>
              <a:gd name="connsiteX74" fmla="*/ 1233409 w 2917172"/>
              <a:gd name="connsiteY74" fmla="*/ 458124 h 2293671"/>
              <a:gd name="connsiteX75" fmla="*/ 1120820 w 2917172"/>
              <a:gd name="connsiteY75" fmla="*/ 458124 h 2293671"/>
              <a:gd name="connsiteX76" fmla="*/ 1092673 w 2917172"/>
              <a:gd name="connsiteY76" fmla="*/ 486271 h 2293671"/>
              <a:gd name="connsiteX77" fmla="*/ 1120820 w 2917172"/>
              <a:gd name="connsiteY77" fmla="*/ 514418 h 2293671"/>
              <a:gd name="connsiteX78" fmla="*/ 1148967 w 2917172"/>
              <a:gd name="connsiteY78" fmla="*/ 486271 h 2293671"/>
              <a:gd name="connsiteX79" fmla="*/ 1120820 w 2917172"/>
              <a:gd name="connsiteY79" fmla="*/ 458124 h 2293671"/>
              <a:gd name="connsiteX80" fmla="*/ 1008232 w 2917172"/>
              <a:gd name="connsiteY80" fmla="*/ 458124 h 2293671"/>
              <a:gd name="connsiteX81" fmla="*/ 980085 w 2917172"/>
              <a:gd name="connsiteY81" fmla="*/ 486271 h 2293671"/>
              <a:gd name="connsiteX82" fmla="*/ 1008232 w 2917172"/>
              <a:gd name="connsiteY82" fmla="*/ 514418 h 2293671"/>
              <a:gd name="connsiteX83" fmla="*/ 1036379 w 2917172"/>
              <a:gd name="connsiteY83" fmla="*/ 486271 h 2293671"/>
              <a:gd name="connsiteX84" fmla="*/ 1008232 w 2917172"/>
              <a:gd name="connsiteY84" fmla="*/ 458124 h 2293671"/>
              <a:gd name="connsiteX85" fmla="*/ 895643 w 2917172"/>
              <a:gd name="connsiteY85" fmla="*/ 458124 h 2293671"/>
              <a:gd name="connsiteX86" fmla="*/ 867496 w 2917172"/>
              <a:gd name="connsiteY86" fmla="*/ 486271 h 2293671"/>
              <a:gd name="connsiteX87" fmla="*/ 895643 w 2917172"/>
              <a:gd name="connsiteY87" fmla="*/ 514418 h 2293671"/>
              <a:gd name="connsiteX88" fmla="*/ 923790 w 2917172"/>
              <a:gd name="connsiteY88" fmla="*/ 486271 h 2293671"/>
              <a:gd name="connsiteX89" fmla="*/ 895643 w 2917172"/>
              <a:gd name="connsiteY89" fmla="*/ 458124 h 2293671"/>
              <a:gd name="connsiteX90" fmla="*/ 783055 w 2917172"/>
              <a:gd name="connsiteY90" fmla="*/ 458124 h 2293671"/>
              <a:gd name="connsiteX91" fmla="*/ 754908 w 2917172"/>
              <a:gd name="connsiteY91" fmla="*/ 486271 h 2293671"/>
              <a:gd name="connsiteX92" fmla="*/ 783055 w 2917172"/>
              <a:gd name="connsiteY92" fmla="*/ 514418 h 2293671"/>
              <a:gd name="connsiteX93" fmla="*/ 811202 w 2917172"/>
              <a:gd name="connsiteY93" fmla="*/ 486271 h 2293671"/>
              <a:gd name="connsiteX94" fmla="*/ 783055 w 2917172"/>
              <a:gd name="connsiteY94" fmla="*/ 458124 h 2293671"/>
              <a:gd name="connsiteX95" fmla="*/ 670467 w 2917172"/>
              <a:gd name="connsiteY95" fmla="*/ 458124 h 2293671"/>
              <a:gd name="connsiteX96" fmla="*/ 642320 w 2917172"/>
              <a:gd name="connsiteY96" fmla="*/ 486271 h 2293671"/>
              <a:gd name="connsiteX97" fmla="*/ 670467 w 2917172"/>
              <a:gd name="connsiteY97" fmla="*/ 514418 h 2293671"/>
              <a:gd name="connsiteX98" fmla="*/ 698614 w 2917172"/>
              <a:gd name="connsiteY98" fmla="*/ 486271 h 2293671"/>
              <a:gd name="connsiteX99" fmla="*/ 670467 w 2917172"/>
              <a:gd name="connsiteY99" fmla="*/ 458124 h 2293671"/>
              <a:gd name="connsiteX100" fmla="*/ 557878 w 2917172"/>
              <a:gd name="connsiteY100" fmla="*/ 458124 h 2293671"/>
              <a:gd name="connsiteX101" fmla="*/ 529732 w 2917172"/>
              <a:gd name="connsiteY101" fmla="*/ 486271 h 2293671"/>
              <a:gd name="connsiteX102" fmla="*/ 557878 w 2917172"/>
              <a:gd name="connsiteY102" fmla="*/ 514418 h 2293671"/>
              <a:gd name="connsiteX103" fmla="*/ 586025 w 2917172"/>
              <a:gd name="connsiteY103" fmla="*/ 486271 h 2293671"/>
              <a:gd name="connsiteX104" fmla="*/ 557878 w 2917172"/>
              <a:gd name="connsiteY104" fmla="*/ 458124 h 2293671"/>
              <a:gd name="connsiteX105" fmla="*/ 445290 w 2917172"/>
              <a:gd name="connsiteY105" fmla="*/ 458124 h 2293671"/>
              <a:gd name="connsiteX106" fmla="*/ 417143 w 2917172"/>
              <a:gd name="connsiteY106" fmla="*/ 486271 h 2293671"/>
              <a:gd name="connsiteX107" fmla="*/ 445290 w 2917172"/>
              <a:gd name="connsiteY107" fmla="*/ 514418 h 2293671"/>
              <a:gd name="connsiteX108" fmla="*/ 473437 w 2917172"/>
              <a:gd name="connsiteY108" fmla="*/ 486271 h 2293671"/>
              <a:gd name="connsiteX109" fmla="*/ 445290 w 2917172"/>
              <a:gd name="connsiteY109" fmla="*/ 458124 h 2293671"/>
              <a:gd name="connsiteX110" fmla="*/ 332701 w 2917172"/>
              <a:gd name="connsiteY110" fmla="*/ 458124 h 2293671"/>
              <a:gd name="connsiteX111" fmla="*/ 304554 w 2917172"/>
              <a:gd name="connsiteY111" fmla="*/ 486271 h 2293671"/>
              <a:gd name="connsiteX112" fmla="*/ 332701 w 2917172"/>
              <a:gd name="connsiteY112" fmla="*/ 514418 h 2293671"/>
              <a:gd name="connsiteX113" fmla="*/ 360848 w 2917172"/>
              <a:gd name="connsiteY113" fmla="*/ 486271 h 2293671"/>
              <a:gd name="connsiteX114" fmla="*/ 332701 w 2917172"/>
              <a:gd name="connsiteY114" fmla="*/ 458124 h 2293671"/>
              <a:gd name="connsiteX115" fmla="*/ 220113 w 2917172"/>
              <a:gd name="connsiteY115" fmla="*/ 458124 h 2293671"/>
              <a:gd name="connsiteX116" fmla="*/ 191966 w 2917172"/>
              <a:gd name="connsiteY116" fmla="*/ 486271 h 2293671"/>
              <a:gd name="connsiteX117" fmla="*/ 220113 w 2917172"/>
              <a:gd name="connsiteY117" fmla="*/ 514418 h 2293671"/>
              <a:gd name="connsiteX118" fmla="*/ 248260 w 2917172"/>
              <a:gd name="connsiteY118" fmla="*/ 486271 h 2293671"/>
              <a:gd name="connsiteX119" fmla="*/ 220113 w 2917172"/>
              <a:gd name="connsiteY119" fmla="*/ 458124 h 2293671"/>
              <a:gd name="connsiteX120" fmla="*/ 107525 w 2917172"/>
              <a:gd name="connsiteY120" fmla="*/ 458124 h 2293671"/>
              <a:gd name="connsiteX121" fmla="*/ 79378 w 2917172"/>
              <a:gd name="connsiteY121" fmla="*/ 486271 h 2293671"/>
              <a:gd name="connsiteX122" fmla="*/ 107525 w 2917172"/>
              <a:gd name="connsiteY122" fmla="*/ 514418 h 2293671"/>
              <a:gd name="connsiteX123" fmla="*/ 135672 w 2917172"/>
              <a:gd name="connsiteY123" fmla="*/ 486271 h 2293671"/>
              <a:gd name="connsiteX124" fmla="*/ 107525 w 2917172"/>
              <a:gd name="connsiteY124" fmla="*/ 458124 h 2293671"/>
              <a:gd name="connsiteX125" fmla="*/ 0 w 2917172"/>
              <a:gd name="connsiteY125" fmla="*/ 0 h 2293671"/>
              <a:gd name="connsiteX126" fmla="*/ 2916000 w 2917172"/>
              <a:gd name="connsiteY126" fmla="*/ 0 h 2293671"/>
              <a:gd name="connsiteX127" fmla="*/ 2916000 w 2917172"/>
              <a:gd name="connsiteY127" fmla="*/ 142874 h 2293671"/>
              <a:gd name="connsiteX128" fmla="*/ 2917172 w 2917172"/>
              <a:gd name="connsiteY128" fmla="*/ 142874 h 2293671"/>
              <a:gd name="connsiteX129" fmla="*/ 2917172 w 2917172"/>
              <a:gd name="connsiteY129" fmla="*/ 244204 h 2293671"/>
              <a:gd name="connsiteX130" fmla="*/ 2917172 w 2917172"/>
              <a:gd name="connsiteY130" fmla="*/ 304439 h 2293671"/>
              <a:gd name="connsiteX131" fmla="*/ 2917172 w 2917172"/>
              <a:gd name="connsiteY131" fmla="*/ 460222 h 2293671"/>
              <a:gd name="connsiteX132" fmla="*/ 2902334 w 2917172"/>
              <a:gd name="connsiteY132" fmla="*/ 466368 h 2293671"/>
              <a:gd name="connsiteX133" fmla="*/ 2894090 w 2917172"/>
              <a:gd name="connsiteY133" fmla="*/ 486271 h 2293671"/>
              <a:gd name="connsiteX134" fmla="*/ 2902334 w 2917172"/>
              <a:gd name="connsiteY134" fmla="*/ 506174 h 2293671"/>
              <a:gd name="connsiteX135" fmla="*/ 2917172 w 2917172"/>
              <a:gd name="connsiteY135" fmla="*/ 512321 h 2293671"/>
              <a:gd name="connsiteX136" fmla="*/ 2917172 w 2917172"/>
              <a:gd name="connsiteY136" fmla="*/ 2246668 h 2293671"/>
              <a:gd name="connsiteX137" fmla="*/ 2905193 w 2917172"/>
              <a:gd name="connsiteY137" fmla="*/ 2249087 h 2293671"/>
              <a:gd name="connsiteX138" fmla="*/ 2876883 w 2917172"/>
              <a:gd name="connsiteY138" fmla="*/ 2277398 h 2293671"/>
              <a:gd name="connsiteX139" fmla="*/ 2873597 w 2917172"/>
              <a:gd name="connsiteY139" fmla="*/ 2293671 h 2293671"/>
              <a:gd name="connsiteX140" fmla="*/ 2824605 w 2917172"/>
              <a:gd name="connsiteY140" fmla="*/ 2293671 h 2293671"/>
              <a:gd name="connsiteX141" fmla="*/ 2821320 w 2917172"/>
              <a:gd name="connsiteY141" fmla="*/ 2277398 h 2293671"/>
              <a:gd name="connsiteX142" fmla="*/ 2772302 w 2917172"/>
              <a:gd name="connsiteY142" fmla="*/ 2244906 h 2293671"/>
              <a:gd name="connsiteX143" fmla="*/ 2723284 w 2917172"/>
              <a:gd name="connsiteY143" fmla="*/ 2277398 h 2293671"/>
              <a:gd name="connsiteX144" fmla="*/ 2719998 w 2917172"/>
              <a:gd name="connsiteY144" fmla="*/ 2293671 h 2293671"/>
              <a:gd name="connsiteX145" fmla="*/ 2671010 w 2917172"/>
              <a:gd name="connsiteY145" fmla="*/ 2293671 h 2293671"/>
              <a:gd name="connsiteX146" fmla="*/ 2667725 w 2917172"/>
              <a:gd name="connsiteY146" fmla="*/ 2277398 h 2293671"/>
              <a:gd name="connsiteX147" fmla="*/ 2618707 w 2917172"/>
              <a:gd name="connsiteY147" fmla="*/ 2244906 h 2293671"/>
              <a:gd name="connsiteX148" fmla="*/ 2569690 w 2917172"/>
              <a:gd name="connsiteY148" fmla="*/ 2277398 h 2293671"/>
              <a:gd name="connsiteX149" fmla="*/ 2566404 w 2917172"/>
              <a:gd name="connsiteY149" fmla="*/ 2293671 h 2293671"/>
              <a:gd name="connsiteX150" fmla="*/ 2517416 w 2917172"/>
              <a:gd name="connsiteY150" fmla="*/ 2293671 h 2293671"/>
              <a:gd name="connsiteX151" fmla="*/ 2514131 w 2917172"/>
              <a:gd name="connsiteY151" fmla="*/ 2277398 h 2293671"/>
              <a:gd name="connsiteX152" fmla="*/ 2465113 w 2917172"/>
              <a:gd name="connsiteY152" fmla="*/ 2244906 h 2293671"/>
              <a:gd name="connsiteX153" fmla="*/ 2416095 w 2917172"/>
              <a:gd name="connsiteY153" fmla="*/ 2277398 h 2293671"/>
              <a:gd name="connsiteX154" fmla="*/ 2412810 w 2917172"/>
              <a:gd name="connsiteY154" fmla="*/ 2293671 h 2293671"/>
              <a:gd name="connsiteX155" fmla="*/ 2363821 w 2917172"/>
              <a:gd name="connsiteY155" fmla="*/ 2293671 h 2293671"/>
              <a:gd name="connsiteX156" fmla="*/ 2360536 w 2917172"/>
              <a:gd name="connsiteY156" fmla="*/ 2277398 h 2293671"/>
              <a:gd name="connsiteX157" fmla="*/ 2311518 w 2917172"/>
              <a:gd name="connsiteY157" fmla="*/ 2244906 h 2293671"/>
              <a:gd name="connsiteX158" fmla="*/ 2262501 w 2917172"/>
              <a:gd name="connsiteY158" fmla="*/ 2277398 h 2293671"/>
              <a:gd name="connsiteX159" fmla="*/ 2259215 w 2917172"/>
              <a:gd name="connsiteY159" fmla="*/ 2293671 h 2293671"/>
              <a:gd name="connsiteX160" fmla="*/ 2210227 w 2917172"/>
              <a:gd name="connsiteY160" fmla="*/ 2293671 h 2293671"/>
              <a:gd name="connsiteX161" fmla="*/ 2206941 w 2917172"/>
              <a:gd name="connsiteY161" fmla="*/ 2277398 h 2293671"/>
              <a:gd name="connsiteX162" fmla="*/ 2157923 w 2917172"/>
              <a:gd name="connsiteY162" fmla="*/ 2244906 h 2293671"/>
              <a:gd name="connsiteX163" fmla="*/ 2108906 w 2917172"/>
              <a:gd name="connsiteY163" fmla="*/ 2277398 h 2293671"/>
              <a:gd name="connsiteX164" fmla="*/ 2105620 w 2917172"/>
              <a:gd name="connsiteY164" fmla="*/ 2293671 h 2293671"/>
              <a:gd name="connsiteX165" fmla="*/ 2056632 w 2917172"/>
              <a:gd name="connsiteY165" fmla="*/ 2293671 h 2293671"/>
              <a:gd name="connsiteX166" fmla="*/ 2053346 w 2917172"/>
              <a:gd name="connsiteY166" fmla="*/ 2277398 h 2293671"/>
              <a:gd name="connsiteX167" fmla="*/ 2004329 w 2917172"/>
              <a:gd name="connsiteY167" fmla="*/ 2244906 h 2293671"/>
              <a:gd name="connsiteX168" fmla="*/ 1955312 w 2917172"/>
              <a:gd name="connsiteY168" fmla="*/ 2277398 h 2293671"/>
              <a:gd name="connsiteX169" fmla="*/ 1952026 w 2917172"/>
              <a:gd name="connsiteY169" fmla="*/ 2293671 h 2293671"/>
              <a:gd name="connsiteX170" fmla="*/ 1903038 w 2917172"/>
              <a:gd name="connsiteY170" fmla="*/ 2293671 h 2293671"/>
              <a:gd name="connsiteX171" fmla="*/ 1899752 w 2917172"/>
              <a:gd name="connsiteY171" fmla="*/ 2277398 h 2293671"/>
              <a:gd name="connsiteX172" fmla="*/ 1850734 w 2917172"/>
              <a:gd name="connsiteY172" fmla="*/ 2244906 h 2293671"/>
              <a:gd name="connsiteX173" fmla="*/ 1801717 w 2917172"/>
              <a:gd name="connsiteY173" fmla="*/ 2277398 h 2293671"/>
              <a:gd name="connsiteX174" fmla="*/ 1798431 w 2917172"/>
              <a:gd name="connsiteY174" fmla="*/ 2293671 h 2293671"/>
              <a:gd name="connsiteX175" fmla="*/ 1749443 w 2917172"/>
              <a:gd name="connsiteY175" fmla="*/ 2293671 h 2293671"/>
              <a:gd name="connsiteX176" fmla="*/ 1746158 w 2917172"/>
              <a:gd name="connsiteY176" fmla="*/ 2277398 h 2293671"/>
              <a:gd name="connsiteX177" fmla="*/ 1697140 w 2917172"/>
              <a:gd name="connsiteY177" fmla="*/ 2244906 h 2293671"/>
              <a:gd name="connsiteX178" fmla="*/ 1648123 w 2917172"/>
              <a:gd name="connsiteY178" fmla="*/ 2277398 h 2293671"/>
              <a:gd name="connsiteX179" fmla="*/ 1644837 w 2917172"/>
              <a:gd name="connsiteY179" fmla="*/ 2293671 h 2293671"/>
              <a:gd name="connsiteX180" fmla="*/ 1595849 w 2917172"/>
              <a:gd name="connsiteY180" fmla="*/ 2293671 h 2293671"/>
              <a:gd name="connsiteX181" fmla="*/ 1592563 w 2917172"/>
              <a:gd name="connsiteY181" fmla="*/ 2277398 h 2293671"/>
              <a:gd name="connsiteX182" fmla="*/ 1543545 w 2917172"/>
              <a:gd name="connsiteY182" fmla="*/ 2244906 h 2293671"/>
              <a:gd name="connsiteX183" fmla="*/ 1494528 w 2917172"/>
              <a:gd name="connsiteY183" fmla="*/ 2277398 h 2293671"/>
              <a:gd name="connsiteX184" fmla="*/ 1491242 w 2917172"/>
              <a:gd name="connsiteY184" fmla="*/ 2293671 h 2293671"/>
              <a:gd name="connsiteX185" fmla="*/ 1442254 w 2917172"/>
              <a:gd name="connsiteY185" fmla="*/ 2293671 h 2293671"/>
              <a:gd name="connsiteX186" fmla="*/ 1438969 w 2917172"/>
              <a:gd name="connsiteY186" fmla="*/ 2277398 h 2293671"/>
              <a:gd name="connsiteX187" fmla="*/ 1389951 w 2917172"/>
              <a:gd name="connsiteY187" fmla="*/ 2244906 h 2293671"/>
              <a:gd name="connsiteX188" fmla="*/ 1340933 w 2917172"/>
              <a:gd name="connsiteY188" fmla="*/ 2277398 h 2293671"/>
              <a:gd name="connsiteX189" fmla="*/ 1337648 w 2917172"/>
              <a:gd name="connsiteY189" fmla="*/ 2293671 h 2293671"/>
              <a:gd name="connsiteX190" fmla="*/ 1288659 w 2917172"/>
              <a:gd name="connsiteY190" fmla="*/ 2293671 h 2293671"/>
              <a:gd name="connsiteX191" fmla="*/ 1285374 w 2917172"/>
              <a:gd name="connsiteY191" fmla="*/ 2277398 h 2293671"/>
              <a:gd name="connsiteX192" fmla="*/ 1236356 w 2917172"/>
              <a:gd name="connsiteY192" fmla="*/ 2244906 h 2293671"/>
              <a:gd name="connsiteX193" fmla="*/ 1187339 w 2917172"/>
              <a:gd name="connsiteY193" fmla="*/ 2277398 h 2293671"/>
              <a:gd name="connsiteX194" fmla="*/ 1184053 w 2917172"/>
              <a:gd name="connsiteY194" fmla="*/ 2293671 h 2293671"/>
              <a:gd name="connsiteX195" fmla="*/ 1135065 w 2917172"/>
              <a:gd name="connsiteY195" fmla="*/ 2293671 h 2293671"/>
              <a:gd name="connsiteX196" fmla="*/ 1131780 w 2917172"/>
              <a:gd name="connsiteY196" fmla="*/ 2277398 h 2293671"/>
              <a:gd name="connsiteX197" fmla="*/ 1082762 w 2917172"/>
              <a:gd name="connsiteY197" fmla="*/ 2244906 h 2293671"/>
              <a:gd name="connsiteX198" fmla="*/ 1033744 w 2917172"/>
              <a:gd name="connsiteY198" fmla="*/ 2277398 h 2293671"/>
              <a:gd name="connsiteX199" fmla="*/ 1030458 w 2917172"/>
              <a:gd name="connsiteY199" fmla="*/ 2293671 h 2293671"/>
              <a:gd name="connsiteX200" fmla="*/ 981470 w 2917172"/>
              <a:gd name="connsiteY200" fmla="*/ 2293671 h 2293671"/>
              <a:gd name="connsiteX201" fmla="*/ 978185 w 2917172"/>
              <a:gd name="connsiteY201" fmla="*/ 2277398 h 2293671"/>
              <a:gd name="connsiteX202" fmla="*/ 929167 w 2917172"/>
              <a:gd name="connsiteY202" fmla="*/ 2244906 h 2293671"/>
              <a:gd name="connsiteX203" fmla="*/ 880150 w 2917172"/>
              <a:gd name="connsiteY203" fmla="*/ 2277398 h 2293671"/>
              <a:gd name="connsiteX204" fmla="*/ 876864 w 2917172"/>
              <a:gd name="connsiteY204" fmla="*/ 2293671 h 2293671"/>
              <a:gd name="connsiteX205" fmla="*/ 827876 w 2917172"/>
              <a:gd name="connsiteY205" fmla="*/ 2293671 h 2293671"/>
              <a:gd name="connsiteX206" fmla="*/ 824591 w 2917172"/>
              <a:gd name="connsiteY206" fmla="*/ 2277398 h 2293671"/>
              <a:gd name="connsiteX207" fmla="*/ 775573 w 2917172"/>
              <a:gd name="connsiteY207" fmla="*/ 2244906 h 2293671"/>
              <a:gd name="connsiteX208" fmla="*/ 726556 w 2917172"/>
              <a:gd name="connsiteY208" fmla="*/ 2277398 h 2293671"/>
              <a:gd name="connsiteX209" fmla="*/ 723270 w 2917172"/>
              <a:gd name="connsiteY209" fmla="*/ 2293671 h 2293671"/>
              <a:gd name="connsiteX210" fmla="*/ 674282 w 2917172"/>
              <a:gd name="connsiteY210" fmla="*/ 2293671 h 2293671"/>
              <a:gd name="connsiteX211" fmla="*/ 670997 w 2917172"/>
              <a:gd name="connsiteY211" fmla="*/ 2277398 h 2293671"/>
              <a:gd name="connsiteX212" fmla="*/ 621979 w 2917172"/>
              <a:gd name="connsiteY212" fmla="*/ 2244906 h 2293671"/>
              <a:gd name="connsiteX213" fmla="*/ 572961 w 2917172"/>
              <a:gd name="connsiteY213" fmla="*/ 2277398 h 2293671"/>
              <a:gd name="connsiteX214" fmla="*/ 569675 w 2917172"/>
              <a:gd name="connsiteY214" fmla="*/ 2293671 h 2293671"/>
              <a:gd name="connsiteX215" fmla="*/ 520687 w 2917172"/>
              <a:gd name="connsiteY215" fmla="*/ 2293671 h 2293671"/>
              <a:gd name="connsiteX216" fmla="*/ 517401 w 2917172"/>
              <a:gd name="connsiteY216" fmla="*/ 2277398 h 2293671"/>
              <a:gd name="connsiteX217" fmla="*/ 468384 w 2917172"/>
              <a:gd name="connsiteY217" fmla="*/ 2244906 h 2293671"/>
              <a:gd name="connsiteX218" fmla="*/ 419367 w 2917172"/>
              <a:gd name="connsiteY218" fmla="*/ 2277398 h 2293671"/>
              <a:gd name="connsiteX219" fmla="*/ 416081 w 2917172"/>
              <a:gd name="connsiteY219" fmla="*/ 2293671 h 2293671"/>
              <a:gd name="connsiteX220" fmla="*/ 367093 w 2917172"/>
              <a:gd name="connsiteY220" fmla="*/ 2293671 h 2293671"/>
              <a:gd name="connsiteX221" fmla="*/ 363807 w 2917172"/>
              <a:gd name="connsiteY221" fmla="*/ 2277398 h 2293671"/>
              <a:gd name="connsiteX222" fmla="*/ 314790 w 2917172"/>
              <a:gd name="connsiteY222" fmla="*/ 2244906 h 2293671"/>
              <a:gd name="connsiteX223" fmla="*/ 265772 w 2917172"/>
              <a:gd name="connsiteY223" fmla="*/ 2277398 h 2293671"/>
              <a:gd name="connsiteX224" fmla="*/ 262486 w 2917172"/>
              <a:gd name="connsiteY224" fmla="*/ 2293671 h 2293671"/>
              <a:gd name="connsiteX225" fmla="*/ 213498 w 2917172"/>
              <a:gd name="connsiteY225" fmla="*/ 2293671 h 2293671"/>
              <a:gd name="connsiteX226" fmla="*/ 210213 w 2917172"/>
              <a:gd name="connsiteY226" fmla="*/ 2277398 h 2293671"/>
              <a:gd name="connsiteX227" fmla="*/ 161196 w 2917172"/>
              <a:gd name="connsiteY227" fmla="*/ 2244906 h 2293671"/>
              <a:gd name="connsiteX228" fmla="*/ 112178 w 2917172"/>
              <a:gd name="connsiteY228" fmla="*/ 2277398 h 2293671"/>
              <a:gd name="connsiteX229" fmla="*/ 108892 w 2917172"/>
              <a:gd name="connsiteY229" fmla="*/ 2293671 h 2293671"/>
              <a:gd name="connsiteX230" fmla="*/ 59904 w 2917172"/>
              <a:gd name="connsiteY230" fmla="*/ 2293671 h 2293671"/>
              <a:gd name="connsiteX231" fmla="*/ 56618 w 2917172"/>
              <a:gd name="connsiteY231" fmla="*/ 2277398 h 2293671"/>
              <a:gd name="connsiteX232" fmla="*/ 7600 w 2917172"/>
              <a:gd name="connsiteY232" fmla="*/ 2244906 h 2293671"/>
              <a:gd name="connsiteX233" fmla="*/ 0 w 2917172"/>
              <a:gd name="connsiteY233" fmla="*/ 2246441 h 2293671"/>
              <a:gd name="connsiteX234" fmla="*/ 0 w 2917172"/>
              <a:gd name="connsiteY234" fmla="*/ 512321 h 2293671"/>
              <a:gd name="connsiteX235" fmla="*/ 14839 w 2917172"/>
              <a:gd name="connsiteY235" fmla="*/ 506174 h 2293671"/>
              <a:gd name="connsiteX236" fmla="*/ 23083 w 2917172"/>
              <a:gd name="connsiteY236" fmla="*/ 486271 h 2293671"/>
              <a:gd name="connsiteX237" fmla="*/ 14839 w 2917172"/>
              <a:gd name="connsiteY237" fmla="*/ 466368 h 2293671"/>
              <a:gd name="connsiteX238" fmla="*/ 0 w 2917172"/>
              <a:gd name="connsiteY238" fmla="*/ 460222 h 2293671"/>
              <a:gd name="connsiteX239" fmla="*/ 0 w 2917172"/>
              <a:gd name="connsiteY239" fmla="*/ 371475 h 2293671"/>
              <a:gd name="connsiteX240" fmla="*/ 0 w 2917172"/>
              <a:gd name="connsiteY240" fmla="*/ 304439 h 2293671"/>
              <a:gd name="connsiteX241" fmla="*/ 0 w 2917172"/>
              <a:gd name="connsiteY241" fmla="*/ 244204 h 2293671"/>
              <a:gd name="connsiteX242" fmla="*/ 0 w 2917172"/>
              <a:gd name="connsiteY242" fmla="*/ 142874 h 22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2917172" h="2293671">
                <a:moveTo>
                  <a:pt x="2809648" y="458124"/>
                </a:moveTo>
                <a:cubicBezTo>
                  <a:pt x="2794103" y="458124"/>
                  <a:pt x="2781501" y="470726"/>
                  <a:pt x="2781501" y="486271"/>
                </a:cubicBezTo>
                <a:cubicBezTo>
                  <a:pt x="2781501" y="501817"/>
                  <a:pt x="2794103" y="514418"/>
                  <a:pt x="2809648" y="514418"/>
                </a:cubicBezTo>
                <a:cubicBezTo>
                  <a:pt x="2825193" y="514418"/>
                  <a:pt x="2837795" y="501817"/>
                  <a:pt x="2837795" y="486271"/>
                </a:cubicBezTo>
                <a:cubicBezTo>
                  <a:pt x="2837795" y="470726"/>
                  <a:pt x="2825193" y="458124"/>
                  <a:pt x="2809648" y="458124"/>
                </a:cubicBezTo>
                <a:close/>
                <a:moveTo>
                  <a:pt x="2697060" y="458124"/>
                </a:moveTo>
                <a:cubicBezTo>
                  <a:pt x="2681514" y="458124"/>
                  <a:pt x="2668913" y="470726"/>
                  <a:pt x="2668913" y="486271"/>
                </a:cubicBezTo>
                <a:cubicBezTo>
                  <a:pt x="2668913" y="501817"/>
                  <a:pt x="2681514" y="514418"/>
                  <a:pt x="2697060" y="514418"/>
                </a:cubicBezTo>
                <a:cubicBezTo>
                  <a:pt x="2712605" y="514418"/>
                  <a:pt x="2725207" y="501817"/>
                  <a:pt x="2725207" y="486271"/>
                </a:cubicBezTo>
                <a:cubicBezTo>
                  <a:pt x="2725207" y="470726"/>
                  <a:pt x="2712605" y="458124"/>
                  <a:pt x="2697060" y="458124"/>
                </a:cubicBezTo>
                <a:close/>
                <a:moveTo>
                  <a:pt x="2584471" y="458124"/>
                </a:moveTo>
                <a:cubicBezTo>
                  <a:pt x="2568926" y="458124"/>
                  <a:pt x="2556324" y="470726"/>
                  <a:pt x="2556324" y="486271"/>
                </a:cubicBezTo>
                <a:cubicBezTo>
                  <a:pt x="2556324" y="501817"/>
                  <a:pt x="2568926" y="514418"/>
                  <a:pt x="2584471" y="514418"/>
                </a:cubicBezTo>
                <a:cubicBezTo>
                  <a:pt x="2600016" y="514418"/>
                  <a:pt x="2612618" y="501817"/>
                  <a:pt x="2612618" y="486271"/>
                </a:cubicBezTo>
                <a:cubicBezTo>
                  <a:pt x="2612618" y="470726"/>
                  <a:pt x="2600016" y="458124"/>
                  <a:pt x="2584471" y="458124"/>
                </a:cubicBezTo>
                <a:close/>
                <a:moveTo>
                  <a:pt x="2471883" y="458124"/>
                </a:moveTo>
                <a:cubicBezTo>
                  <a:pt x="2456337" y="458124"/>
                  <a:pt x="2443736" y="470726"/>
                  <a:pt x="2443736" y="486271"/>
                </a:cubicBezTo>
                <a:cubicBezTo>
                  <a:pt x="2443736" y="501817"/>
                  <a:pt x="2456337" y="514418"/>
                  <a:pt x="2471883" y="514418"/>
                </a:cubicBezTo>
                <a:cubicBezTo>
                  <a:pt x="2487428" y="514418"/>
                  <a:pt x="2500029" y="501817"/>
                  <a:pt x="2500029" y="486271"/>
                </a:cubicBezTo>
                <a:cubicBezTo>
                  <a:pt x="2500029" y="470726"/>
                  <a:pt x="2487428" y="458124"/>
                  <a:pt x="2471883" y="458124"/>
                </a:cubicBezTo>
                <a:close/>
                <a:moveTo>
                  <a:pt x="2359294" y="458124"/>
                </a:moveTo>
                <a:cubicBezTo>
                  <a:pt x="2343749" y="458124"/>
                  <a:pt x="2331147" y="470726"/>
                  <a:pt x="2331147" y="486271"/>
                </a:cubicBezTo>
                <a:cubicBezTo>
                  <a:pt x="2331147" y="501817"/>
                  <a:pt x="2343749" y="514418"/>
                  <a:pt x="2359294" y="514418"/>
                </a:cubicBezTo>
                <a:cubicBezTo>
                  <a:pt x="2374839" y="514418"/>
                  <a:pt x="2387441" y="501817"/>
                  <a:pt x="2387441" y="486271"/>
                </a:cubicBezTo>
                <a:cubicBezTo>
                  <a:pt x="2387441" y="470726"/>
                  <a:pt x="2374839" y="458124"/>
                  <a:pt x="2359294" y="458124"/>
                </a:cubicBezTo>
                <a:close/>
                <a:moveTo>
                  <a:pt x="2246705" y="458124"/>
                </a:moveTo>
                <a:cubicBezTo>
                  <a:pt x="2231160" y="458124"/>
                  <a:pt x="2218559" y="470726"/>
                  <a:pt x="2218559" y="486271"/>
                </a:cubicBezTo>
                <a:cubicBezTo>
                  <a:pt x="2218559" y="501817"/>
                  <a:pt x="2231160" y="514418"/>
                  <a:pt x="2246705" y="514418"/>
                </a:cubicBezTo>
                <a:cubicBezTo>
                  <a:pt x="2262251" y="514418"/>
                  <a:pt x="2274852" y="501817"/>
                  <a:pt x="2274852" y="486271"/>
                </a:cubicBezTo>
                <a:cubicBezTo>
                  <a:pt x="2274852" y="470726"/>
                  <a:pt x="2262251" y="458124"/>
                  <a:pt x="2246705" y="458124"/>
                </a:cubicBezTo>
                <a:close/>
                <a:moveTo>
                  <a:pt x="2134117" y="458124"/>
                </a:moveTo>
                <a:cubicBezTo>
                  <a:pt x="2118572" y="458124"/>
                  <a:pt x="2105970" y="470726"/>
                  <a:pt x="2105970" y="486271"/>
                </a:cubicBezTo>
                <a:cubicBezTo>
                  <a:pt x="2105970" y="501817"/>
                  <a:pt x="2118572" y="514418"/>
                  <a:pt x="2134117" y="514418"/>
                </a:cubicBezTo>
                <a:cubicBezTo>
                  <a:pt x="2149662" y="514418"/>
                  <a:pt x="2162264" y="501817"/>
                  <a:pt x="2162264" y="486271"/>
                </a:cubicBezTo>
                <a:cubicBezTo>
                  <a:pt x="2162264" y="470726"/>
                  <a:pt x="2149662" y="458124"/>
                  <a:pt x="2134117" y="458124"/>
                </a:cubicBezTo>
                <a:close/>
                <a:moveTo>
                  <a:pt x="2021528" y="458124"/>
                </a:moveTo>
                <a:cubicBezTo>
                  <a:pt x="2005983" y="458124"/>
                  <a:pt x="1993382" y="470726"/>
                  <a:pt x="1993382" y="486271"/>
                </a:cubicBezTo>
                <a:cubicBezTo>
                  <a:pt x="1993382" y="501817"/>
                  <a:pt x="2005983" y="514418"/>
                  <a:pt x="2021528" y="514418"/>
                </a:cubicBezTo>
                <a:cubicBezTo>
                  <a:pt x="2037074" y="514418"/>
                  <a:pt x="2049675" y="501817"/>
                  <a:pt x="2049675" y="486271"/>
                </a:cubicBezTo>
                <a:cubicBezTo>
                  <a:pt x="2049675" y="470726"/>
                  <a:pt x="2037074" y="458124"/>
                  <a:pt x="2021528" y="458124"/>
                </a:cubicBezTo>
                <a:close/>
                <a:moveTo>
                  <a:pt x="1908940" y="458124"/>
                </a:moveTo>
                <a:cubicBezTo>
                  <a:pt x="1893395" y="458124"/>
                  <a:pt x="1880793" y="470726"/>
                  <a:pt x="1880793" y="486271"/>
                </a:cubicBezTo>
                <a:cubicBezTo>
                  <a:pt x="1880793" y="501817"/>
                  <a:pt x="1893395" y="514418"/>
                  <a:pt x="1908940" y="514418"/>
                </a:cubicBezTo>
                <a:cubicBezTo>
                  <a:pt x="1924485" y="514418"/>
                  <a:pt x="1937087" y="501817"/>
                  <a:pt x="1937087" y="486271"/>
                </a:cubicBezTo>
                <a:cubicBezTo>
                  <a:pt x="1937087" y="470726"/>
                  <a:pt x="1924485" y="458124"/>
                  <a:pt x="1908940" y="458124"/>
                </a:cubicBezTo>
                <a:close/>
                <a:moveTo>
                  <a:pt x="1796351" y="458124"/>
                </a:moveTo>
                <a:cubicBezTo>
                  <a:pt x="1780806" y="458124"/>
                  <a:pt x="1768204" y="470726"/>
                  <a:pt x="1768204" y="486271"/>
                </a:cubicBezTo>
                <a:cubicBezTo>
                  <a:pt x="1768204" y="501817"/>
                  <a:pt x="1780806" y="514418"/>
                  <a:pt x="1796351" y="514418"/>
                </a:cubicBezTo>
                <a:cubicBezTo>
                  <a:pt x="1811897" y="514418"/>
                  <a:pt x="1824498" y="501817"/>
                  <a:pt x="1824498" y="486271"/>
                </a:cubicBezTo>
                <a:cubicBezTo>
                  <a:pt x="1824498" y="470726"/>
                  <a:pt x="1811897" y="458124"/>
                  <a:pt x="1796351" y="458124"/>
                </a:cubicBezTo>
                <a:close/>
                <a:moveTo>
                  <a:pt x="1683763" y="458124"/>
                </a:moveTo>
                <a:cubicBezTo>
                  <a:pt x="1668218" y="458124"/>
                  <a:pt x="1655616" y="470726"/>
                  <a:pt x="1655616" y="486271"/>
                </a:cubicBezTo>
                <a:cubicBezTo>
                  <a:pt x="1655616" y="501817"/>
                  <a:pt x="1668218" y="514418"/>
                  <a:pt x="1683763" y="514418"/>
                </a:cubicBezTo>
                <a:cubicBezTo>
                  <a:pt x="1699308" y="514418"/>
                  <a:pt x="1711910" y="501817"/>
                  <a:pt x="1711910" y="486271"/>
                </a:cubicBezTo>
                <a:cubicBezTo>
                  <a:pt x="1711910" y="470726"/>
                  <a:pt x="1699308" y="458124"/>
                  <a:pt x="1683763" y="458124"/>
                </a:cubicBezTo>
                <a:close/>
                <a:moveTo>
                  <a:pt x="1571174" y="458124"/>
                </a:moveTo>
                <a:cubicBezTo>
                  <a:pt x="1555629" y="458124"/>
                  <a:pt x="1543027" y="470726"/>
                  <a:pt x="1543027" y="486271"/>
                </a:cubicBezTo>
                <a:cubicBezTo>
                  <a:pt x="1543027" y="501817"/>
                  <a:pt x="1555629" y="514418"/>
                  <a:pt x="1571174" y="514418"/>
                </a:cubicBezTo>
                <a:cubicBezTo>
                  <a:pt x="1586720" y="514418"/>
                  <a:pt x="1599321" y="501817"/>
                  <a:pt x="1599321" y="486271"/>
                </a:cubicBezTo>
                <a:cubicBezTo>
                  <a:pt x="1599321" y="470726"/>
                  <a:pt x="1586720" y="458124"/>
                  <a:pt x="1571174" y="458124"/>
                </a:cubicBezTo>
                <a:close/>
                <a:moveTo>
                  <a:pt x="1458586" y="458124"/>
                </a:moveTo>
                <a:cubicBezTo>
                  <a:pt x="1443041" y="458124"/>
                  <a:pt x="1430439" y="470726"/>
                  <a:pt x="1430439" y="486271"/>
                </a:cubicBezTo>
                <a:cubicBezTo>
                  <a:pt x="1430439" y="501817"/>
                  <a:pt x="1443041" y="514418"/>
                  <a:pt x="1458586" y="514418"/>
                </a:cubicBezTo>
                <a:cubicBezTo>
                  <a:pt x="1474131" y="514418"/>
                  <a:pt x="1486733" y="501817"/>
                  <a:pt x="1486733" y="486271"/>
                </a:cubicBezTo>
                <a:cubicBezTo>
                  <a:pt x="1486733" y="470726"/>
                  <a:pt x="1474131" y="458124"/>
                  <a:pt x="1458586" y="458124"/>
                </a:cubicBezTo>
                <a:close/>
                <a:moveTo>
                  <a:pt x="1345997" y="458124"/>
                </a:moveTo>
                <a:cubicBezTo>
                  <a:pt x="1330452" y="458124"/>
                  <a:pt x="1317850" y="470726"/>
                  <a:pt x="1317850" y="486271"/>
                </a:cubicBezTo>
                <a:cubicBezTo>
                  <a:pt x="1317850" y="501817"/>
                  <a:pt x="1330452" y="514418"/>
                  <a:pt x="1345997" y="514418"/>
                </a:cubicBezTo>
                <a:cubicBezTo>
                  <a:pt x="1361543" y="514418"/>
                  <a:pt x="1374144" y="501817"/>
                  <a:pt x="1374144" y="486271"/>
                </a:cubicBezTo>
                <a:cubicBezTo>
                  <a:pt x="1374144" y="470726"/>
                  <a:pt x="1361543" y="458124"/>
                  <a:pt x="1345997" y="458124"/>
                </a:cubicBezTo>
                <a:close/>
                <a:moveTo>
                  <a:pt x="1233409" y="458124"/>
                </a:moveTo>
                <a:cubicBezTo>
                  <a:pt x="1217863" y="458124"/>
                  <a:pt x="1205262" y="470726"/>
                  <a:pt x="1205262" y="486271"/>
                </a:cubicBezTo>
                <a:cubicBezTo>
                  <a:pt x="1205262" y="501817"/>
                  <a:pt x="1217863" y="514418"/>
                  <a:pt x="1233409" y="514418"/>
                </a:cubicBezTo>
                <a:cubicBezTo>
                  <a:pt x="1248954" y="514418"/>
                  <a:pt x="1261556" y="501817"/>
                  <a:pt x="1261556" y="486271"/>
                </a:cubicBezTo>
                <a:cubicBezTo>
                  <a:pt x="1261556" y="470726"/>
                  <a:pt x="1248954" y="458124"/>
                  <a:pt x="1233409" y="458124"/>
                </a:cubicBezTo>
                <a:close/>
                <a:moveTo>
                  <a:pt x="1120820" y="458124"/>
                </a:moveTo>
                <a:cubicBezTo>
                  <a:pt x="1105275" y="458124"/>
                  <a:pt x="1092673" y="470726"/>
                  <a:pt x="1092673" y="486271"/>
                </a:cubicBezTo>
                <a:cubicBezTo>
                  <a:pt x="1092673" y="501817"/>
                  <a:pt x="1105275" y="514418"/>
                  <a:pt x="1120820" y="514418"/>
                </a:cubicBezTo>
                <a:cubicBezTo>
                  <a:pt x="1136365" y="514418"/>
                  <a:pt x="1148967" y="501817"/>
                  <a:pt x="1148967" y="486271"/>
                </a:cubicBezTo>
                <a:cubicBezTo>
                  <a:pt x="1148967" y="470726"/>
                  <a:pt x="1136365" y="458124"/>
                  <a:pt x="1120820" y="458124"/>
                </a:cubicBezTo>
                <a:close/>
                <a:moveTo>
                  <a:pt x="1008232" y="458124"/>
                </a:moveTo>
                <a:cubicBezTo>
                  <a:pt x="992686" y="458124"/>
                  <a:pt x="980085" y="470726"/>
                  <a:pt x="980085" y="486271"/>
                </a:cubicBezTo>
                <a:cubicBezTo>
                  <a:pt x="980085" y="501817"/>
                  <a:pt x="992686" y="514418"/>
                  <a:pt x="1008232" y="514418"/>
                </a:cubicBezTo>
                <a:cubicBezTo>
                  <a:pt x="1023777" y="514418"/>
                  <a:pt x="1036379" y="501817"/>
                  <a:pt x="1036379" y="486271"/>
                </a:cubicBezTo>
                <a:cubicBezTo>
                  <a:pt x="1036379" y="470726"/>
                  <a:pt x="1023777" y="458124"/>
                  <a:pt x="1008232" y="458124"/>
                </a:cubicBezTo>
                <a:close/>
                <a:moveTo>
                  <a:pt x="895643" y="458124"/>
                </a:moveTo>
                <a:cubicBezTo>
                  <a:pt x="880098" y="458124"/>
                  <a:pt x="867496" y="470726"/>
                  <a:pt x="867496" y="486271"/>
                </a:cubicBezTo>
                <a:cubicBezTo>
                  <a:pt x="867496" y="501817"/>
                  <a:pt x="880098" y="514418"/>
                  <a:pt x="895643" y="514418"/>
                </a:cubicBezTo>
                <a:cubicBezTo>
                  <a:pt x="911188" y="514418"/>
                  <a:pt x="923790" y="501817"/>
                  <a:pt x="923790" y="486271"/>
                </a:cubicBezTo>
                <a:cubicBezTo>
                  <a:pt x="923790" y="470726"/>
                  <a:pt x="911188" y="458124"/>
                  <a:pt x="895643" y="458124"/>
                </a:cubicBezTo>
                <a:close/>
                <a:moveTo>
                  <a:pt x="783055" y="458124"/>
                </a:moveTo>
                <a:cubicBezTo>
                  <a:pt x="767510" y="458124"/>
                  <a:pt x="754908" y="470726"/>
                  <a:pt x="754908" y="486271"/>
                </a:cubicBezTo>
                <a:cubicBezTo>
                  <a:pt x="754908" y="501817"/>
                  <a:pt x="767510" y="514418"/>
                  <a:pt x="783055" y="514418"/>
                </a:cubicBezTo>
                <a:cubicBezTo>
                  <a:pt x="798600" y="514418"/>
                  <a:pt x="811202" y="501817"/>
                  <a:pt x="811202" y="486271"/>
                </a:cubicBezTo>
                <a:cubicBezTo>
                  <a:pt x="811202" y="470726"/>
                  <a:pt x="798600" y="458124"/>
                  <a:pt x="783055" y="458124"/>
                </a:cubicBezTo>
                <a:close/>
                <a:moveTo>
                  <a:pt x="670467" y="458124"/>
                </a:moveTo>
                <a:cubicBezTo>
                  <a:pt x="654922" y="458124"/>
                  <a:pt x="642320" y="470726"/>
                  <a:pt x="642320" y="486271"/>
                </a:cubicBezTo>
                <a:cubicBezTo>
                  <a:pt x="642320" y="501817"/>
                  <a:pt x="654922" y="514418"/>
                  <a:pt x="670467" y="514418"/>
                </a:cubicBezTo>
                <a:cubicBezTo>
                  <a:pt x="686012" y="514418"/>
                  <a:pt x="698614" y="501817"/>
                  <a:pt x="698614" y="486271"/>
                </a:cubicBezTo>
                <a:cubicBezTo>
                  <a:pt x="698614" y="470726"/>
                  <a:pt x="686012" y="458124"/>
                  <a:pt x="670467" y="458124"/>
                </a:cubicBezTo>
                <a:close/>
                <a:moveTo>
                  <a:pt x="557878" y="458124"/>
                </a:moveTo>
                <a:cubicBezTo>
                  <a:pt x="542333" y="458124"/>
                  <a:pt x="529732" y="470726"/>
                  <a:pt x="529732" y="486271"/>
                </a:cubicBezTo>
                <a:cubicBezTo>
                  <a:pt x="529732" y="501817"/>
                  <a:pt x="542333" y="514418"/>
                  <a:pt x="557878" y="514418"/>
                </a:cubicBezTo>
                <a:cubicBezTo>
                  <a:pt x="573423" y="514418"/>
                  <a:pt x="586025" y="501817"/>
                  <a:pt x="586025" y="486271"/>
                </a:cubicBezTo>
                <a:cubicBezTo>
                  <a:pt x="586025" y="470726"/>
                  <a:pt x="573423" y="458124"/>
                  <a:pt x="557878" y="458124"/>
                </a:cubicBezTo>
                <a:close/>
                <a:moveTo>
                  <a:pt x="445290" y="458124"/>
                </a:moveTo>
                <a:cubicBezTo>
                  <a:pt x="429744" y="458124"/>
                  <a:pt x="417143" y="470726"/>
                  <a:pt x="417143" y="486271"/>
                </a:cubicBezTo>
                <a:cubicBezTo>
                  <a:pt x="417143" y="501817"/>
                  <a:pt x="429744" y="514418"/>
                  <a:pt x="445290" y="514418"/>
                </a:cubicBezTo>
                <a:cubicBezTo>
                  <a:pt x="460836" y="514418"/>
                  <a:pt x="473437" y="501817"/>
                  <a:pt x="473437" y="486271"/>
                </a:cubicBezTo>
                <a:cubicBezTo>
                  <a:pt x="473437" y="470726"/>
                  <a:pt x="460836" y="458124"/>
                  <a:pt x="445290" y="458124"/>
                </a:cubicBezTo>
                <a:close/>
                <a:moveTo>
                  <a:pt x="332701" y="458124"/>
                </a:moveTo>
                <a:cubicBezTo>
                  <a:pt x="317156" y="458124"/>
                  <a:pt x="304554" y="470726"/>
                  <a:pt x="304554" y="486271"/>
                </a:cubicBezTo>
                <a:cubicBezTo>
                  <a:pt x="304554" y="501817"/>
                  <a:pt x="317156" y="514418"/>
                  <a:pt x="332701" y="514418"/>
                </a:cubicBezTo>
                <a:cubicBezTo>
                  <a:pt x="348247" y="514418"/>
                  <a:pt x="360848" y="501817"/>
                  <a:pt x="360848" y="486271"/>
                </a:cubicBezTo>
                <a:cubicBezTo>
                  <a:pt x="360848" y="470726"/>
                  <a:pt x="348247" y="458124"/>
                  <a:pt x="332701" y="458124"/>
                </a:cubicBezTo>
                <a:close/>
                <a:moveTo>
                  <a:pt x="220113" y="458124"/>
                </a:moveTo>
                <a:cubicBezTo>
                  <a:pt x="204568" y="458124"/>
                  <a:pt x="191966" y="470726"/>
                  <a:pt x="191966" y="486271"/>
                </a:cubicBezTo>
                <a:cubicBezTo>
                  <a:pt x="191966" y="501817"/>
                  <a:pt x="204568" y="514418"/>
                  <a:pt x="220113" y="514418"/>
                </a:cubicBezTo>
                <a:cubicBezTo>
                  <a:pt x="235659" y="514418"/>
                  <a:pt x="248260" y="501817"/>
                  <a:pt x="248260" y="486271"/>
                </a:cubicBezTo>
                <a:cubicBezTo>
                  <a:pt x="248260" y="470726"/>
                  <a:pt x="235659" y="458124"/>
                  <a:pt x="220113" y="458124"/>
                </a:cubicBezTo>
                <a:close/>
                <a:moveTo>
                  <a:pt x="107525" y="458124"/>
                </a:moveTo>
                <a:cubicBezTo>
                  <a:pt x="91980" y="458124"/>
                  <a:pt x="79378" y="470726"/>
                  <a:pt x="79378" y="486271"/>
                </a:cubicBezTo>
                <a:cubicBezTo>
                  <a:pt x="79378" y="501817"/>
                  <a:pt x="91980" y="514418"/>
                  <a:pt x="107525" y="514418"/>
                </a:cubicBezTo>
                <a:cubicBezTo>
                  <a:pt x="123070" y="514418"/>
                  <a:pt x="135672" y="501817"/>
                  <a:pt x="135672" y="486271"/>
                </a:cubicBezTo>
                <a:cubicBezTo>
                  <a:pt x="135672" y="470726"/>
                  <a:pt x="123070" y="458124"/>
                  <a:pt x="107525" y="458124"/>
                </a:cubicBezTo>
                <a:close/>
                <a:moveTo>
                  <a:pt x="0" y="0"/>
                </a:moveTo>
                <a:lnTo>
                  <a:pt x="2916000" y="0"/>
                </a:lnTo>
                <a:lnTo>
                  <a:pt x="2916000" y="142874"/>
                </a:lnTo>
                <a:lnTo>
                  <a:pt x="2917172" y="142874"/>
                </a:lnTo>
                <a:lnTo>
                  <a:pt x="2917172" y="244204"/>
                </a:lnTo>
                <a:lnTo>
                  <a:pt x="2917172" y="304439"/>
                </a:lnTo>
                <a:lnTo>
                  <a:pt x="2917172" y="460222"/>
                </a:lnTo>
                <a:lnTo>
                  <a:pt x="2902334" y="466368"/>
                </a:lnTo>
                <a:cubicBezTo>
                  <a:pt x="2897241" y="471462"/>
                  <a:pt x="2894090" y="478499"/>
                  <a:pt x="2894090" y="486271"/>
                </a:cubicBezTo>
                <a:cubicBezTo>
                  <a:pt x="2894090" y="494044"/>
                  <a:pt x="2897241" y="501081"/>
                  <a:pt x="2902334" y="506174"/>
                </a:cubicBezTo>
                <a:lnTo>
                  <a:pt x="2917172" y="512321"/>
                </a:lnTo>
                <a:lnTo>
                  <a:pt x="2917172" y="2246668"/>
                </a:lnTo>
                <a:lnTo>
                  <a:pt x="2905193" y="2249087"/>
                </a:lnTo>
                <a:cubicBezTo>
                  <a:pt x="2892464" y="2254471"/>
                  <a:pt x="2882267" y="2264668"/>
                  <a:pt x="2876883" y="2277398"/>
                </a:cubicBezTo>
                <a:lnTo>
                  <a:pt x="2873597" y="2293671"/>
                </a:lnTo>
                <a:lnTo>
                  <a:pt x="2824605" y="2293671"/>
                </a:lnTo>
                <a:lnTo>
                  <a:pt x="2821320" y="2277398"/>
                </a:lnTo>
                <a:cubicBezTo>
                  <a:pt x="2813243" y="2258304"/>
                  <a:pt x="2794337" y="2244906"/>
                  <a:pt x="2772302" y="2244906"/>
                </a:cubicBezTo>
                <a:cubicBezTo>
                  <a:pt x="2750266" y="2244906"/>
                  <a:pt x="2731360" y="2258304"/>
                  <a:pt x="2723284" y="2277398"/>
                </a:cubicBezTo>
                <a:lnTo>
                  <a:pt x="2719998" y="2293671"/>
                </a:lnTo>
                <a:lnTo>
                  <a:pt x="2671010" y="2293671"/>
                </a:lnTo>
                <a:lnTo>
                  <a:pt x="2667725" y="2277398"/>
                </a:lnTo>
                <a:cubicBezTo>
                  <a:pt x="2659649" y="2258304"/>
                  <a:pt x="2640742" y="2244906"/>
                  <a:pt x="2618707" y="2244906"/>
                </a:cubicBezTo>
                <a:cubicBezTo>
                  <a:pt x="2596672" y="2244906"/>
                  <a:pt x="2577766" y="2258304"/>
                  <a:pt x="2569690" y="2277398"/>
                </a:cubicBezTo>
                <a:lnTo>
                  <a:pt x="2566404" y="2293671"/>
                </a:lnTo>
                <a:lnTo>
                  <a:pt x="2517416" y="2293671"/>
                </a:lnTo>
                <a:lnTo>
                  <a:pt x="2514131" y="2277398"/>
                </a:lnTo>
                <a:cubicBezTo>
                  <a:pt x="2506054" y="2258304"/>
                  <a:pt x="2487148" y="2244906"/>
                  <a:pt x="2465113" y="2244906"/>
                </a:cubicBezTo>
                <a:cubicBezTo>
                  <a:pt x="2443077" y="2244906"/>
                  <a:pt x="2424171" y="2258304"/>
                  <a:pt x="2416095" y="2277398"/>
                </a:cubicBezTo>
                <a:lnTo>
                  <a:pt x="2412810" y="2293671"/>
                </a:lnTo>
                <a:lnTo>
                  <a:pt x="2363821" y="2293671"/>
                </a:lnTo>
                <a:lnTo>
                  <a:pt x="2360536" y="2277398"/>
                </a:lnTo>
                <a:cubicBezTo>
                  <a:pt x="2352460" y="2258304"/>
                  <a:pt x="2333553" y="2244906"/>
                  <a:pt x="2311518" y="2244906"/>
                </a:cubicBezTo>
                <a:cubicBezTo>
                  <a:pt x="2289483" y="2244906"/>
                  <a:pt x="2270577" y="2258304"/>
                  <a:pt x="2262501" y="2277398"/>
                </a:cubicBezTo>
                <a:lnTo>
                  <a:pt x="2259215" y="2293671"/>
                </a:lnTo>
                <a:lnTo>
                  <a:pt x="2210227" y="2293671"/>
                </a:lnTo>
                <a:lnTo>
                  <a:pt x="2206941" y="2277398"/>
                </a:lnTo>
                <a:cubicBezTo>
                  <a:pt x="2198865" y="2258304"/>
                  <a:pt x="2179959" y="2244906"/>
                  <a:pt x="2157923" y="2244906"/>
                </a:cubicBezTo>
                <a:cubicBezTo>
                  <a:pt x="2135888" y="2244906"/>
                  <a:pt x="2116982" y="2258304"/>
                  <a:pt x="2108906" y="2277398"/>
                </a:cubicBezTo>
                <a:lnTo>
                  <a:pt x="2105620" y="2293671"/>
                </a:lnTo>
                <a:lnTo>
                  <a:pt x="2056632" y="2293671"/>
                </a:lnTo>
                <a:lnTo>
                  <a:pt x="2053346" y="2277398"/>
                </a:lnTo>
                <a:cubicBezTo>
                  <a:pt x="2045271" y="2258304"/>
                  <a:pt x="2026364" y="2244906"/>
                  <a:pt x="2004329" y="2244906"/>
                </a:cubicBezTo>
                <a:cubicBezTo>
                  <a:pt x="1982294" y="2244906"/>
                  <a:pt x="1963387" y="2258304"/>
                  <a:pt x="1955312" y="2277398"/>
                </a:cubicBezTo>
                <a:lnTo>
                  <a:pt x="1952026" y="2293671"/>
                </a:lnTo>
                <a:lnTo>
                  <a:pt x="1903038" y="2293671"/>
                </a:lnTo>
                <a:lnTo>
                  <a:pt x="1899752" y="2277398"/>
                </a:lnTo>
                <a:cubicBezTo>
                  <a:pt x="1891676" y="2258304"/>
                  <a:pt x="1872770" y="2244906"/>
                  <a:pt x="1850734" y="2244906"/>
                </a:cubicBezTo>
                <a:cubicBezTo>
                  <a:pt x="1828699" y="2244906"/>
                  <a:pt x="1809793" y="2258304"/>
                  <a:pt x="1801717" y="2277398"/>
                </a:cubicBezTo>
                <a:lnTo>
                  <a:pt x="1798431" y="2293671"/>
                </a:lnTo>
                <a:lnTo>
                  <a:pt x="1749443" y="2293671"/>
                </a:lnTo>
                <a:lnTo>
                  <a:pt x="1746158" y="2277398"/>
                </a:lnTo>
                <a:cubicBezTo>
                  <a:pt x="1738081" y="2258304"/>
                  <a:pt x="1719175" y="2244906"/>
                  <a:pt x="1697140" y="2244906"/>
                </a:cubicBezTo>
                <a:cubicBezTo>
                  <a:pt x="1675105" y="2244906"/>
                  <a:pt x="1656198" y="2258304"/>
                  <a:pt x="1648123" y="2277398"/>
                </a:cubicBezTo>
                <a:lnTo>
                  <a:pt x="1644837" y="2293671"/>
                </a:lnTo>
                <a:lnTo>
                  <a:pt x="1595849" y="2293671"/>
                </a:lnTo>
                <a:lnTo>
                  <a:pt x="1592563" y="2277398"/>
                </a:lnTo>
                <a:cubicBezTo>
                  <a:pt x="1584487" y="2258304"/>
                  <a:pt x="1565581" y="2244906"/>
                  <a:pt x="1543545" y="2244906"/>
                </a:cubicBezTo>
                <a:cubicBezTo>
                  <a:pt x="1521510" y="2244906"/>
                  <a:pt x="1502604" y="2258304"/>
                  <a:pt x="1494528" y="2277398"/>
                </a:cubicBezTo>
                <a:lnTo>
                  <a:pt x="1491242" y="2293671"/>
                </a:lnTo>
                <a:lnTo>
                  <a:pt x="1442254" y="2293671"/>
                </a:lnTo>
                <a:lnTo>
                  <a:pt x="1438969" y="2277398"/>
                </a:lnTo>
                <a:cubicBezTo>
                  <a:pt x="1430892" y="2258304"/>
                  <a:pt x="1411986" y="2244906"/>
                  <a:pt x="1389951" y="2244906"/>
                </a:cubicBezTo>
                <a:cubicBezTo>
                  <a:pt x="1367916" y="2244906"/>
                  <a:pt x="1349009" y="2258304"/>
                  <a:pt x="1340933" y="2277398"/>
                </a:cubicBezTo>
                <a:lnTo>
                  <a:pt x="1337648" y="2293671"/>
                </a:lnTo>
                <a:lnTo>
                  <a:pt x="1288659" y="2293671"/>
                </a:lnTo>
                <a:lnTo>
                  <a:pt x="1285374" y="2277398"/>
                </a:lnTo>
                <a:cubicBezTo>
                  <a:pt x="1277298" y="2258304"/>
                  <a:pt x="1258391" y="2244906"/>
                  <a:pt x="1236356" y="2244906"/>
                </a:cubicBezTo>
                <a:cubicBezTo>
                  <a:pt x="1214321" y="2244906"/>
                  <a:pt x="1195415" y="2258304"/>
                  <a:pt x="1187339" y="2277398"/>
                </a:cubicBezTo>
                <a:lnTo>
                  <a:pt x="1184053" y="2293671"/>
                </a:lnTo>
                <a:lnTo>
                  <a:pt x="1135065" y="2293671"/>
                </a:lnTo>
                <a:lnTo>
                  <a:pt x="1131780" y="2277398"/>
                </a:lnTo>
                <a:cubicBezTo>
                  <a:pt x="1123703" y="2258304"/>
                  <a:pt x="1104797" y="2244906"/>
                  <a:pt x="1082762" y="2244906"/>
                </a:cubicBezTo>
                <a:cubicBezTo>
                  <a:pt x="1060726" y="2244906"/>
                  <a:pt x="1041820" y="2258304"/>
                  <a:pt x="1033744" y="2277398"/>
                </a:cubicBezTo>
                <a:lnTo>
                  <a:pt x="1030458" y="2293671"/>
                </a:lnTo>
                <a:lnTo>
                  <a:pt x="981470" y="2293671"/>
                </a:lnTo>
                <a:lnTo>
                  <a:pt x="978185" y="2277398"/>
                </a:lnTo>
                <a:cubicBezTo>
                  <a:pt x="970109" y="2258304"/>
                  <a:pt x="951202" y="2244906"/>
                  <a:pt x="929167" y="2244906"/>
                </a:cubicBezTo>
                <a:cubicBezTo>
                  <a:pt x="907132" y="2244906"/>
                  <a:pt x="888226" y="2258304"/>
                  <a:pt x="880150" y="2277398"/>
                </a:cubicBezTo>
                <a:lnTo>
                  <a:pt x="876864" y="2293671"/>
                </a:lnTo>
                <a:lnTo>
                  <a:pt x="827876" y="2293671"/>
                </a:lnTo>
                <a:lnTo>
                  <a:pt x="824591" y="2277398"/>
                </a:lnTo>
                <a:cubicBezTo>
                  <a:pt x="816514" y="2258304"/>
                  <a:pt x="797608" y="2244906"/>
                  <a:pt x="775573" y="2244906"/>
                </a:cubicBezTo>
                <a:cubicBezTo>
                  <a:pt x="753538" y="2244906"/>
                  <a:pt x="734632" y="2258304"/>
                  <a:pt x="726556" y="2277398"/>
                </a:cubicBezTo>
                <a:lnTo>
                  <a:pt x="723270" y="2293671"/>
                </a:lnTo>
                <a:lnTo>
                  <a:pt x="674282" y="2293671"/>
                </a:lnTo>
                <a:lnTo>
                  <a:pt x="670997" y="2277398"/>
                </a:lnTo>
                <a:cubicBezTo>
                  <a:pt x="662920" y="2258304"/>
                  <a:pt x="644014" y="2244906"/>
                  <a:pt x="621979" y="2244906"/>
                </a:cubicBezTo>
                <a:cubicBezTo>
                  <a:pt x="599943" y="2244906"/>
                  <a:pt x="581037" y="2258304"/>
                  <a:pt x="572961" y="2277398"/>
                </a:cubicBezTo>
                <a:lnTo>
                  <a:pt x="569675" y="2293671"/>
                </a:lnTo>
                <a:lnTo>
                  <a:pt x="520687" y="2293671"/>
                </a:lnTo>
                <a:lnTo>
                  <a:pt x="517401" y="2277398"/>
                </a:lnTo>
                <a:cubicBezTo>
                  <a:pt x="509326" y="2258304"/>
                  <a:pt x="490419" y="2244906"/>
                  <a:pt x="468384" y="2244906"/>
                </a:cubicBezTo>
                <a:cubicBezTo>
                  <a:pt x="446349" y="2244906"/>
                  <a:pt x="427443" y="2258304"/>
                  <a:pt x="419367" y="2277398"/>
                </a:cubicBezTo>
                <a:lnTo>
                  <a:pt x="416081" y="2293671"/>
                </a:lnTo>
                <a:lnTo>
                  <a:pt x="367093" y="2293671"/>
                </a:lnTo>
                <a:lnTo>
                  <a:pt x="363807" y="2277398"/>
                </a:lnTo>
                <a:cubicBezTo>
                  <a:pt x="355731" y="2258304"/>
                  <a:pt x="336825" y="2244906"/>
                  <a:pt x="314790" y="2244906"/>
                </a:cubicBezTo>
                <a:cubicBezTo>
                  <a:pt x="292754" y="2244906"/>
                  <a:pt x="273848" y="2258304"/>
                  <a:pt x="265772" y="2277398"/>
                </a:cubicBezTo>
                <a:lnTo>
                  <a:pt x="262486" y="2293671"/>
                </a:lnTo>
                <a:lnTo>
                  <a:pt x="213498" y="2293671"/>
                </a:lnTo>
                <a:lnTo>
                  <a:pt x="210213" y="2277398"/>
                </a:lnTo>
                <a:cubicBezTo>
                  <a:pt x="202137" y="2258304"/>
                  <a:pt x="183230" y="2244906"/>
                  <a:pt x="161196" y="2244906"/>
                </a:cubicBezTo>
                <a:cubicBezTo>
                  <a:pt x="139160" y="2244906"/>
                  <a:pt x="120254" y="2258304"/>
                  <a:pt x="112178" y="2277398"/>
                </a:cubicBezTo>
                <a:lnTo>
                  <a:pt x="108892" y="2293671"/>
                </a:lnTo>
                <a:lnTo>
                  <a:pt x="59904" y="2293671"/>
                </a:lnTo>
                <a:lnTo>
                  <a:pt x="56618" y="2277398"/>
                </a:lnTo>
                <a:cubicBezTo>
                  <a:pt x="48542" y="2258304"/>
                  <a:pt x="29636" y="2244906"/>
                  <a:pt x="7600" y="2244906"/>
                </a:cubicBezTo>
                <a:lnTo>
                  <a:pt x="0" y="2246441"/>
                </a:lnTo>
                <a:lnTo>
                  <a:pt x="0" y="512321"/>
                </a:lnTo>
                <a:lnTo>
                  <a:pt x="14839" y="506174"/>
                </a:lnTo>
                <a:cubicBezTo>
                  <a:pt x="19933" y="501081"/>
                  <a:pt x="23083" y="494044"/>
                  <a:pt x="23083" y="486271"/>
                </a:cubicBezTo>
                <a:cubicBezTo>
                  <a:pt x="23083" y="478499"/>
                  <a:pt x="19933" y="471462"/>
                  <a:pt x="14839" y="466368"/>
                </a:cubicBezTo>
                <a:lnTo>
                  <a:pt x="0" y="460222"/>
                </a:lnTo>
                <a:lnTo>
                  <a:pt x="0" y="371475"/>
                </a:lnTo>
                <a:lnTo>
                  <a:pt x="0" y="304439"/>
                </a:lnTo>
                <a:lnTo>
                  <a:pt x="0" y="244204"/>
                </a:lnTo>
                <a:lnTo>
                  <a:pt x="0" y="142874"/>
                </a:ln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tIns="0" bIns="0" rtlCol="0" anchor="t">
            <a:normAutofit/>
          </a:bodyPr>
          <a:p>
            <a:pPr algn="ctr">
              <a:lnSpc>
                <a:spcPct val="120000"/>
              </a:lnSpc>
            </a:pPr>
            <a:endParaRPr lang="en-US" altLang="zh-CN" sz="2000" b="1" spc="300" dirty="0">
              <a:solidFill>
                <a:srgbClr val="FA855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3577004" y="4118482"/>
            <a:ext cx="2232880" cy="1281228"/>
          </a:xfrm>
          <a:prstGeom prst="rect">
            <a:avLst/>
          </a:prstGeom>
          <a:solidFill>
            <a:srgbClr val="FA8550"/>
          </a:solidFill>
          <a:ln>
            <a:noFill/>
          </a:ln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一劳永逸</a:t>
            </a:r>
            <a:endParaRPr lang="zh-CN" altLang="en-US" sz="1400" spc="15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>
            <p:custDataLst>
              <p:tags r:id="rId9"/>
            </p:custDataLst>
          </p:nvPr>
        </p:nvSpPr>
        <p:spPr>
          <a:xfrm>
            <a:off x="6312541" y="3631991"/>
            <a:ext cx="2372032" cy="1865046"/>
          </a:xfrm>
          <a:custGeom>
            <a:avLst/>
            <a:gdLst>
              <a:gd name="connsiteX0" fmla="*/ 2809648 w 2917172"/>
              <a:gd name="connsiteY0" fmla="*/ 458124 h 2293671"/>
              <a:gd name="connsiteX1" fmla="*/ 2781501 w 2917172"/>
              <a:gd name="connsiteY1" fmla="*/ 486271 h 2293671"/>
              <a:gd name="connsiteX2" fmla="*/ 2809648 w 2917172"/>
              <a:gd name="connsiteY2" fmla="*/ 514418 h 2293671"/>
              <a:gd name="connsiteX3" fmla="*/ 2837795 w 2917172"/>
              <a:gd name="connsiteY3" fmla="*/ 486271 h 2293671"/>
              <a:gd name="connsiteX4" fmla="*/ 2809648 w 2917172"/>
              <a:gd name="connsiteY4" fmla="*/ 458124 h 2293671"/>
              <a:gd name="connsiteX5" fmla="*/ 2697060 w 2917172"/>
              <a:gd name="connsiteY5" fmla="*/ 458124 h 2293671"/>
              <a:gd name="connsiteX6" fmla="*/ 2668913 w 2917172"/>
              <a:gd name="connsiteY6" fmla="*/ 486271 h 2293671"/>
              <a:gd name="connsiteX7" fmla="*/ 2697060 w 2917172"/>
              <a:gd name="connsiteY7" fmla="*/ 514418 h 2293671"/>
              <a:gd name="connsiteX8" fmla="*/ 2725207 w 2917172"/>
              <a:gd name="connsiteY8" fmla="*/ 486271 h 2293671"/>
              <a:gd name="connsiteX9" fmla="*/ 2697060 w 2917172"/>
              <a:gd name="connsiteY9" fmla="*/ 458124 h 2293671"/>
              <a:gd name="connsiteX10" fmla="*/ 2584471 w 2917172"/>
              <a:gd name="connsiteY10" fmla="*/ 458124 h 2293671"/>
              <a:gd name="connsiteX11" fmla="*/ 2556324 w 2917172"/>
              <a:gd name="connsiteY11" fmla="*/ 486271 h 2293671"/>
              <a:gd name="connsiteX12" fmla="*/ 2584471 w 2917172"/>
              <a:gd name="connsiteY12" fmla="*/ 514418 h 2293671"/>
              <a:gd name="connsiteX13" fmla="*/ 2612618 w 2917172"/>
              <a:gd name="connsiteY13" fmla="*/ 486271 h 2293671"/>
              <a:gd name="connsiteX14" fmla="*/ 2584471 w 2917172"/>
              <a:gd name="connsiteY14" fmla="*/ 458124 h 2293671"/>
              <a:gd name="connsiteX15" fmla="*/ 2471883 w 2917172"/>
              <a:gd name="connsiteY15" fmla="*/ 458124 h 2293671"/>
              <a:gd name="connsiteX16" fmla="*/ 2443736 w 2917172"/>
              <a:gd name="connsiteY16" fmla="*/ 486271 h 2293671"/>
              <a:gd name="connsiteX17" fmla="*/ 2471883 w 2917172"/>
              <a:gd name="connsiteY17" fmla="*/ 514418 h 2293671"/>
              <a:gd name="connsiteX18" fmla="*/ 2500029 w 2917172"/>
              <a:gd name="connsiteY18" fmla="*/ 486271 h 2293671"/>
              <a:gd name="connsiteX19" fmla="*/ 2471883 w 2917172"/>
              <a:gd name="connsiteY19" fmla="*/ 458124 h 2293671"/>
              <a:gd name="connsiteX20" fmla="*/ 2359294 w 2917172"/>
              <a:gd name="connsiteY20" fmla="*/ 458124 h 2293671"/>
              <a:gd name="connsiteX21" fmla="*/ 2331147 w 2917172"/>
              <a:gd name="connsiteY21" fmla="*/ 486271 h 2293671"/>
              <a:gd name="connsiteX22" fmla="*/ 2359294 w 2917172"/>
              <a:gd name="connsiteY22" fmla="*/ 514418 h 2293671"/>
              <a:gd name="connsiteX23" fmla="*/ 2387441 w 2917172"/>
              <a:gd name="connsiteY23" fmla="*/ 486271 h 2293671"/>
              <a:gd name="connsiteX24" fmla="*/ 2359294 w 2917172"/>
              <a:gd name="connsiteY24" fmla="*/ 458124 h 2293671"/>
              <a:gd name="connsiteX25" fmla="*/ 2246705 w 2917172"/>
              <a:gd name="connsiteY25" fmla="*/ 458124 h 2293671"/>
              <a:gd name="connsiteX26" fmla="*/ 2218559 w 2917172"/>
              <a:gd name="connsiteY26" fmla="*/ 486271 h 2293671"/>
              <a:gd name="connsiteX27" fmla="*/ 2246705 w 2917172"/>
              <a:gd name="connsiteY27" fmla="*/ 514418 h 2293671"/>
              <a:gd name="connsiteX28" fmla="*/ 2274852 w 2917172"/>
              <a:gd name="connsiteY28" fmla="*/ 486271 h 2293671"/>
              <a:gd name="connsiteX29" fmla="*/ 2246705 w 2917172"/>
              <a:gd name="connsiteY29" fmla="*/ 458124 h 2293671"/>
              <a:gd name="connsiteX30" fmla="*/ 2134117 w 2917172"/>
              <a:gd name="connsiteY30" fmla="*/ 458124 h 2293671"/>
              <a:gd name="connsiteX31" fmla="*/ 2105970 w 2917172"/>
              <a:gd name="connsiteY31" fmla="*/ 486271 h 2293671"/>
              <a:gd name="connsiteX32" fmla="*/ 2134117 w 2917172"/>
              <a:gd name="connsiteY32" fmla="*/ 514418 h 2293671"/>
              <a:gd name="connsiteX33" fmla="*/ 2162264 w 2917172"/>
              <a:gd name="connsiteY33" fmla="*/ 486271 h 2293671"/>
              <a:gd name="connsiteX34" fmla="*/ 2134117 w 2917172"/>
              <a:gd name="connsiteY34" fmla="*/ 458124 h 2293671"/>
              <a:gd name="connsiteX35" fmla="*/ 2021528 w 2917172"/>
              <a:gd name="connsiteY35" fmla="*/ 458124 h 2293671"/>
              <a:gd name="connsiteX36" fmla="*/ 1993382 w 2917172"/>
              <a:gd name="connsiteY36" fmla="*/ 486271 h 2293671"/>
              <a:gd name="connsiteX37" fmla="*/ 2021528 w 2917172"/>
              <a:gd name="connsiteY37" fmla="*/ 514418 h 2293671"/>
              <a:gd name="connsiteX38" fmla="*/ 2049675 w 2917172"/>
              <a:gd name="connsiteY38" fmla="*/ 486271 h 2293671"/>
              <a:gd name="connsiteX39" fmla="*/ 2021528 w 2917172"/>
              <a:gd name="connsiteY39" fmla="*/ 458124 h 2293671"/>
              <a:gd name="connsiteX40" fmla="*/ 1908940 w 2917172"/>
              <a:gd name="connsiteY40" fmla="*/ 458124 h 2293671"/>
              <a:gd name="connsiteX41" fmla="*/ 1880793 w 2917172"/>
              <a:gd name="connsiteY41" fmla="*/ 486271 h 2293671"/>
              <a:gd name="connsiteX42" fmla="*/ 1908940 w 2917172"/>
              <a:gd name="connsiteY42" fmla="*/ 514418 h 2293671"/>
              <a:gd name="connsiteX43" fmla="*/ 1937087 w 2917172"/>
              <a:gd name="connsiteY43" fmla="*/ 486271 h 2293671"/>
              <a:gd name="connsiteX44" fmla="*/ 1908940 w 2917172"/>
              <a:gd name="connsiteY44" fmla="*/ 458124 h 2293671"/>
              <a:gd name="connsiteX45" fmla="*/ 1796351 w 2917172"/>
              <a:gd name="connsiteY45" fmla="*/ 458124 h 2293671"/>
              <a:gd name="connsiteX46" fmla="*/ 1768204 w 2917172"/>
              <a:gd name="connsiteY46" fmla="*/ 486271 h 2293671"/>
              <a:gd name="connsiteX47" fmla="*/ 1796351 w 2917172"/>
              <a:gd name="connsiteY47" fmla="*/ 514418 h 2293671"/>
              <a:gd name="connsiteX48" fmla="*/ 1824498 w 2917172"/>
              <a:gd name="connsiteY48" fmla="*/ 486271 h 2293671"/>
              <a:gd name="connsiteX49" fmla="*/ 1796351 w 2917172"/>
              <a:gd name="connsiteY49" fmla="*/ 458124 h 2293671"/>
              <a:gd name="connsiteX50" fmla="*/ 1683763 w 2917172"/>
              <a:gd name="connsiteY50" fmla="*/ 458124 h 2293671"/>
              <a:gd name="connsiteX51" fmla="*/ 1655616 w 2917172"/>
              <a:gd name="connsiteY51" fmla="*/ 486271 h 2293671"/>
              <a:gd name="connsiteX52" fmla="*/ 1683763 w 2917172"/>
              <a:gd name="connsiteY52" fmla="*/ 514418 h 2293671"/>
              <a:gd name="connsiteX53" fmla="*/ 1711910 w 2917172"/>
              <a:gd name="connsiteY53" fmla="*/ 486271 h 2293671"/>
              <a:gd name="connsiteX54" fmla="*/ 1683763 w 2917172"/>
              <a:gd name="connsiteY54" fmla="*/ 458124 h 2293671"/>
              <a:gd name="connsiteX55" fmla="*/ 1571174 w 2917172"/>
              <a:gd name="connsiteY55" fmla="*/ 458124 h 2293671"/>
              <a:gd name="connsiteX56" fmla="*/ 1543027 w 2917172"/>
              <a:gd name="connsiteY56" fmla="*/ 486271 h 2293671"/>
              <a:gd name="connsiteX57" fmla="*/ 1571174 w 2917172"/>
              <a:gd name="connsiteY57" fmla="*/ 514418 h 2293671"/>
              <a:gd name="connsiteX58" fmla="*/ 1599321 w 2917172"/>
              <a:gd name="connsiteY58" fmla="*/ 486271 h 2293671"/>
              <a:gd name="connsiteX59" fmla="*/ 1571174 w 2917172"/>
              <a:gd name="connsiteY59" fmla="*/ 458124 h 2293671"/>
              <a:gd name="connsiteX60" fmla="*/ 1458586 w 2917172"/>
              <a:gd name="connsiteY60" fmla="*/ 458124 h 2293671"/>
              <a:gd name="connsiteX61" fmla="*/ 1430439 w 2917172"/>
              <a:gd name="connsiteY61" fmla="*/ 486271 h 2293671"/>
              <a:gd name="connsiteX62" fmla="*/ 1458586 w 2917172"/>
              <a:gd name="connsiteY62" fmla="*/ 514418 h 2293671"/>
              <a:gd name="connsiteX63" fmla="*/ 1486733 w 2917172"/>
              <a:gd name="connsiteY63" fmla="*/ 486271 h 2293671"/>
              <a:gd name="connsiteX64" fmla="*/ 1458586 w 2917172"/>
              <a:gd name="connsiteY64" fmla="*/ 458124 h 2293671"/>
              <a:gd name="connsiteX65" fmla="*/ 1345997 w 2917172"/>
              <a:gd name="connsiteY65" fmla="*/ 458124 h 2293671"/>
              <a:gd name="connsiteX66" fmla="*/ 1317850 w 2917172"/>
              <a:gd name="connsiteY66" fmla="*/ 486271 h 2293671"/>
              <a:gd name="connsiteX67" fmla="*/ 1345997 w 2917172"/>
              <a:gd name="connsiteY67" fmla="*/ 514418 h 2293671"/>
              <a:gd name="connsiteX68" fmla="*/ 1374144 w 2917172"/>
              <a:gd name="connsiteY68" fmla="*/ 486271 h 2293671"/>
              <a:gd name="connsiteX69" fmla="*/ 1345997 w 2917172"/>
              <a:gd name="connsiteY69" fmla="*/ 458124 h 2293671"/>
              <a:gd name="connsiteX70" fmla="*/ 1233409 w 2917172"/>
              <a:gd name="connsiteY70" fmla="*/ 458124 h 2293671"/>
              <a:gd name="connsiteX71" fmla="*/ 1205262 w 2917172"/>
              <a:gd name="connsiteY71" fmla="*/ 486271 h 2293671"/>
              <a:gd name="connsiteX72" fmla="*/ 1233409 w 2917172"/>
              <a:gd name="connsiteY72" fmla="*/ 514418 h 2293671"/>
              <a:gd name="connsiteX73" fmla="*/ 1261556 w 2917172"/>
              <a:gd name="connsiteY73" fmla="*/ 486271 h 2293671"/>
              <a:gd name="connsiteX74" fmla="*/ 1233409 w 2917172"/>
              <a:gd name="connsiteY74" fmla="*/ 458124 h 2293671"/>
              <a:gd name="connsiteX75" fmla="*/ 1120820 w 2917172"/>
              <a:gd name="connsiteY75" fmla="*/ 458124 h 2293671"/>
              <a:gd name="connsiteX76" fmla="*/ 1092673 w 2917172"/>
              <a:gd name="connsiteY76" fmla="*/ 486271 h 2293671"/>
              <a:gd name="connsiteX77" fmla="*/ 1120820 w 2917172"/>
              <a:gd name="connsiteY77" fmla="*/ 514418 h 2293671"/>
              <a:gd name="connsiteX78" fmla="*/ 1148967 w 2917172"/>
              <a:gd name="connsiteY78" fmla="*/ 486271 h 2293671"/>
              <a:gd name="connsiteX79" fmla="*/ 1120820 w 2917172"/>
              <a:gd name="connsiteY79" fmla="*/ 458124 h 2293671"/>
              <a:gd name="connsiteX80" fmla="*/ 1008232 w 2917172"/>
              <a:gd name="connsiteY80" fmla="*/ 458124 h 2293671"/>
              <a:gd name="connsiteX81" fmla="*/ 980085 w 2917172"/>
              <a:gd name="connsiteY81" fmla="*/ 486271 h 2293671"/>
              <a:gd name="connsiteX82" fmla="*/ 1008232 w 2917172"/>
              <a:gd name="connsiteY82" fmla="*/ 514418 h 2293671"/>
              <a:gd name="connsiteX83" fmla="*/ 1036379 w 2917172"/>
              <a:gd name="connsiteY83" fmla="*/ 486271 h 2293671"/>
              <a:gd name="connsiteX84" fmla="*/ 1008232 w 2917172"/>
              <a:gd name="connsiteY84" fmla="*/ 458124 h 2293671"/>
              <a:gd name="connsiteX85" fmla="*/ 895643 w 2917172"/>
              <a:gd name="connsiteY85" fmla="*/ 458124 h 2293671"/>
              <a:gd name="connsiteX86" fmla="*/ 867496 w 2917172"/>
              <a:gd name="connsiteY86" fmla="*/ 486271 h 2293671"/>
              <a:gd name="connsiteX87" fmla="*/ 895643 w 2917172"/>
              <a:gd name="connsiteY87" fmla="*/ 514418 h 2293671"/>
              <a:gd name="connsiteX88" fmla="*/ 923790 w 2917172"/>
              <a:gd name="connsiteY88" fmla="*/ 486271 h 2293671"/>
              <a:gd name="connsiteX89" fmla="*/ 895643 w 2917172"/>
              <a:gd name="connsiteY89" fmla="*/ 458124 h 2293671"/>
              <a:gd name="connsiteX90" fmla="*/ 783055 w 2917172"/>
              <a:gd name="connsiteY90" fmla="*/ 458124 h 2293671"/>
              <a:gd name="connsiteX91" fmla="*/ 754908 w 2917172"/>
              <a:gd name="connsiteY91" fmla="*/ 486271 h 2293671"/>
              <a:gd name="connsiteX92" fmla="*/ 783055 w 2917172"/>
              <a:gd name="connsiteY92" fmla="*/ 514418 h 2293671"/>
              <a:gd name="connsiteX93" fmla="*/ 811202 w 2917172"/>
              <a:gd name="connsiteY93" fmla="*/ 486271 h 2293671"/>
              <a:gd name="connsiteX94" fmla="*/ 783055 w 2917172"/>
              <a:gd name="connsiteY94" fmla="*/ 458124 h 2293671"/>
              <a:gd name="connsiteX95" fmla="*/ 670467 w 2917172"/>
              <a:gd name="connsiteY95" fmla="*/ 458124 h 2293671"/>
              <a:gd name="connsiteX96" fmla="*/ 642320 w 2917172"/>
              <a:gd name="connsiteY96" fmla="*/ 486271 h 2293671"/>
              <a:gd name="connsiteX97" fmla="*/ 670467 w 2917172"/>
              <a:gd name="connsiteY97" fmla="*/ 514418 h 2293671"/>
              <a:gd name="connsiteX98" fmla="*/ 698614 w 2917172"/>
              <a:gd name="connsiteY98" fmla="*/ 486271 h 2293671"/>
              <a:gd name="connsiteX99" fmla="*/ 670467 w 2917172"/>
              <a:gd name="connsiteY99" fmla="*/ 458124 h 2293671"/>
              <a:gd name="connsiteX100" fmla="*/ 557878 w 2917172"/>
              <a:gd name="connsiteY100" fmla="*/ 458124 h 2293671"/>
              <a:gd name="connsiteX101" fmla="*/ 529732 w 2917172"/>
              <a:gd name="connsiteY101" fmla="*/ 486271 h 2293671"/>
              <a:gd name="connsiteX102" fmla="*/ 557878 w 2917172"/>
              <a:gd name="connsiteY102" fmla="*/ 514418 h 2293671"/>
              <a:gd name="connsiteX103" fmla="*/ 586025 w 2917172"/>
              <a:gd name="connsiteY103" fmla="*/ 486271 h 2293671"/>
              <a:gd name="connsiteX104" fmla="*/ 557878 w 2917172"/>
              <a:gd name="connsiteY104" fmla="*/ 458124 h 2293671"/>
              <a:gd name="connsiteX105" fmla="*/ 445290 w 2917172"/>
              <a:gd name="connsiteY105" fmla="*/ 458124 h 2293671"/>
              <a:gd name="connsiteX106" fmla="*/ 417143 w 2917172"/>
              <a:gd name="connsiteY106" fmla="*/ 486271 h 2293671"/>
              <a:gd name="connsiteX107" fmla="*/ 445290 w 2917172"/>
              <a:gd name="connsiteY107" fmla="*/ 514418 h 2293671"/>
              <a:gd name="connsiteX108" fmla="*/ 473437 w 2917172"/>
              <a:gd name="connsiteY108" fmla="*/ 486271 h 2293671"/>
              <a:gd name="connsiteX109" fmla="*/ 445290 w 2917172"/>
              <a:gd name="connsiteY109" fmla="*/ 458124 h 2293671"/>
              <a:gd name="connsiteX110" fmla="*/ 332701 w 2917172"/>
              <a:gd name="connsiteY110" fmla="*/ 458124 h 2293671"/>
              <a:gd name="connsiteX111" fmla="*/ 304554 w 2917172"/>
              <a:gd name="connsiteY111" fmla="*/ 486271 h 2293671"/>
              <a:gd name="connsiteX112" fmla="*/ 332701 w 2917172"/>
              <a:gd name="connsiteY112" fmla="*/ 514418 h 2293671"/>
              <a:gd name="connsiteX113" fmla="*/ 360848 w 2917172"/>
              <a:gd name="connsiteY113" fmla="*/ 486271 h 2293671"/>
              <a:gd name="connsiteX114" fmla="*/ 332701 w 2917172"/>
              <a:gd name="connsiteY114" fmla="*/ 458124 h 2293671"/>
              <a:gd name="connsiteX115" fmla="*/ 220113 w 2917172"/>
              <a:gd name="connsiteY115" fmla="*/ 458124 h 2293671"/>
              <a:gd name="connsiteX116" fmla="*/ 191966 w 2917172"/>
              <a:gd name="connsiteY116" fmla="*/ 486271 h 2293671"/>
              <a:gd name="connsiteX117" fmla="*/ 220113 w 2917172"/>
              <a:gd name="connsiteY117" fmla="*/ 514418 h 2293671"/>
              <a:gd name="connsiteX118" fmla="*/ 248260 w 2917172"/>
              <a:gd name="connsiteY118" fmla="*/ 486271 h 2293671"/>
              <a:gd name="connsiteX119" fmla="*/ 220113 w 2917172"/>
              <a:gd name="connsiteY119" fmla="*/ 458124 h 2293671"/>
              <a:gd name="connsiteX120" fmla="*/ 107525 w 2917172"/>
              <a:gd name="connsiteY120" fmla="*/ 458124 h 2293671"/>
              <a:gd name="connsiteX121" fmla="*/ 79378 w 2917172"/>
              <a:gd name="connsiteY121" fmla="*/ 486271 h 2293671"/>
              <a:gd name="connsiteX122" fmla="*/ 107525 w 2917172"/>
              <a:gd name="connsiteY122" fmla="*/ 514418 h 2293671"/>
              <a:gd name="connsiteX123" fmla="*/ 135672 w 2917172"/>
              <a:gd name="connsiteY123" fmla="*/ 486271 h 2293671"/>
              <a:gd name="connsiteX124" fmla="*/ 107525 w 2917172"/>
              <a:gd name="connsiteY124" fmla="*/ 458124 h 2293671"/>
              <a:gd name="connsiteX125" fmla="*/ 0 w 2917172"/>
              <a:gd name="connsiteY125" fmla="*/ 0 h 2293671"/>
              <a:gd name="connsiteX126" fmla="*/ 2916000 w 2917172"/>
              <a:gd name="connsiteY126" fmla="*/ 0 h 2293671"/>
              <a:gd name="connsiteX127" fmla="*/ 2916000 w 2917172"/>
              <a:gd name="connsiteY127" fmla="*/ 142874 h 2293671"/>
              <a:gd name="connsiteX128" fmla="*/ 2917172 w 2917172"/>
              <a:gd name="connsiteY128" fmla="*/ 142874 h 2293671"/>
              <a:gd name="connsiteX129" fmla="*/ 2917172 w 2917172"/>
              <a:gd name="connsiteY129" fmla="*/ 244204 h 2293671"/>
              <a:gd name="connsiteX130" fmla="*/ 2917172 w 2917172"/>
              <a:gd name="connsiteY130" fmla="*/ 304439 h 2293671"/>
              <a:gd name="connsiteX131" fmla="*/ 2917172 w 2917172"/>
              <a:gd name="connsiteY131" fmla="*/ 460222 h 2293671"/>
              <a:gd name="connsiteX132" fmla="*/ 2902334 w 2917172"/>
              <a:gd name="connsiteY132" fmla="*/ 466368 h 2293671"/>
              <a:gd name="connsiteX133" fmla="*/ 2894090 w 2917172"/>
              <a:gd name="connsiteY133" fmla="*/ 486271 h 2293671"/>
              <a:gd name="connsiteX134" fmla="*/ 2902334 w 2917172"/>
              <a:gd name="connsiteY134" fmla="*/ 506174 h 2293671"/>
              <a:gd name="connsiteX135" fmla="*/ 2917172 w 2917172"/>
              <a:gd name="connsiteY135" fmla="*/ 512321 h 2293671"/>
              <a:gd name="connsiteX136" fmla="*/ 2917172 w 2917172"/>
              <a:gd name="connsiteY136" fmla="*/ 2246668 h 2293671"/>
              <a:gd name="connsiteX137" fmla="*/ 2905193 w 2917172"/>
              <a:gd name="connsiteY137" fmla="*/ 2249087 h 2293671"/>
              <a:gd name="connsiteX138" fmla="*/ 2876883 w 2917172"/>
              <a:gd name="connsiteY138" fmla="*/ 2277398 h 2293671"/>
              <a:gd name="connsiteX139" fmla="*/ 2873597 w 2917172"/>
              <a:gd name="connsiteY139" fmla="*/ 2293671 h 2293671"/>
              <a:gd name="connsiteX140" fmla="*/ 2824605 w 2917172"/>
              <a:gd name="connsiteY140" fmla="*/ 2293671 h 2293671"/>
              <a:gd name="connsiteX141" fmla="*/ 2821320 w 2917172"/>
              <a:gd name="connsiteY141" fmla="*/ 2277398 h 2293671"/>
              <a:gd name="connsiteX142" fmla="*/ 2772302 w 2917172"/>
              <a:gd name="connsiteY142" fmla="*/ 2244906 h 2293671"/>
              <a:gd name="connsiteX143" fmla="*/ 2723284 w 2917172"/>
              <a:gd name="connsiteY143" fmla="*/ 2277398 h 2293671"/>
              <a:gd name="connsiteX144" fmla="*/ 2719998 w 2917172"/>
              <a:gd name="connsiteY144" fmla="*/ 2293671 h 2293671"/>
              <a:gd name="connsiteX145" fmla="*/ 2671010 w 2917172"/>
              <a:gd name="connsiteY145" fmla="*/ 2293671 h 2293671"/>
              <a:gd name="connsiteX146" fmla="*/ 2667725 w 2917172"/>
              <a:gd name="connsiteY146" fmla="*/ 2277398 h 2293671"/>
              <a:gd name="connsiteX147" fmla="*/ 2618707 w 2917172"/>
              <a:gd name="connsiteY147" fmla="*/ 2244906 h 2293671"/>
              <a:gd name="connsiteX148" fmla="*/ 2569690 w 2917172"/>
              <a:gd name="connsiteY148" fmla="*/ 2277398 h 2293671"/>
              <a:gd name="connsiteX149" fmla="*/ 2566404 w 2917172"/>
              <a:gd name="connsiteY149" fmla="*/ 2293671 h 2293671"/>
              <a:gd name="connsiteX150" fmla="*/ 2517416 w 2917172"/>
              <a:gd name="connsiteY150" fmla="*/ 2293671 h 2293671"/>
              <a:gd name="connsiteX151" fmla="*/ 2514131 w 2917172"/>
              <a:gd name="connsiteY151" fmla="*/ 2277398 h 2293671"/>
              <a:gd name="connsiteX152" fmla="*/ 2465113 w 2917172"/>
              <a:gd name="connsiteY152" fmla="*/ 2244906 h 2293671"/>
              <a:gd name="connsiteX153" fmla="*/ 2416095 w 2917172"/>
              <a:gd name="connsiteY153" fmla="*/ 2277398 h 2293671"/>
              <a:gd name="connsiteX154" fmla="*/ 2412810 w 2917172"/>
              <a:gd name="connsiteY154" fmla="*/ 2293671 h 2293671"/>
              <a:gd name="connsiteX155" fmla="*/ 2363821 w 2917172"/>
              <a:gd name="connsiteY155" fmla="*/ 2293671 h 2293671"/>
              <a:gd name="connsiteX156" fmla="*/ 2360536 w 2917172"/>
              <a:gd name="connsiteY156" fmla="*/ 2277398 h 2293671"/>
              <a:gd name="connsiteX157" fmla="*/ 2311518 w 2917172"/>
              <a:gd name="connsiteY157" fmla="*/ 2244906 h 2293671"/>
              <a:gd name="connsiteX158" fmla="*/ 2262501 w 2917172"/>
              <a:gd name="connsiteY158" fmla="*/ 2277398 h 2293671"/>
              <a:gd name="connsiteX159" fmla="*/ 2259215 w 2917172"/>
              <a:gd name="connsiteY159" fmla="*/ 2293671 h 2293671"/>
              <a:gd name="connsiteX160" fmla="*/ 2210227 w 2917172"/>
              <a:gd name="connsiteY160" fmla="*/ 2293671 h 2293671"/>
              <a:gd name="connsiteX161" fmla="*/ 2206941 w 2917172"/>
              <a:gd name="connsiteY161" fmla="*/ 2277398 h 2293671"/>
              <a:gd name="connsiteX162" fmla="*/ 2157923 w 2917172"/>
              <a:gd name="connsiteY162" fmla="*/ 2244906 h 2293671"/>
              <a:gd name="connsiteX163" fmla="*/ 2108906 w 2917172"/>
              <a:gd name="connsiteY163" fmla="*/ 2277398 h 2293671"/>
              <a:gd name="connsiteX164" fmla="*/ 2105620 w 2917172"/>
              <a:gd name="connsiteY164" fmla="*/ 2293671 h 2293671"/>
              <a:gd name="connsiteX165" fmla="*/ 2056632 w 2917172"/>
              <a:gd name="connsiteY165" fmla="*/ 2293671 h 2293671"/>
              <a:gd name="connsiteX166" fmla="*/ 2053346 w 2917172"/>
              <a:gd name="connsiteY166" fmla="*/ 2277398 h 2293671"/>
              <a:gd name="connsiteX167" fmla="*/ 2004329 w 2917172"/>
              <a:gd name="connsiteY167" fmla="*/ 2244906 h 2293671"/>
              <a:gd name="connsiteX168" fmla="*/ 1955312 w 2917172"/>
              <a:gd name="connsiteY168" fmla="*/ 2277398 h 2293671"/>
              <a:gd name="connsiteX169" fmla="*/ 1952026 w 2917172"/>
              <a:gd name="connsiteY169" fmla="*/ 2293671 h 2293671"/>
              <a:gd name="connsiteX170" fmla="*/ 1903038 w 2917172"/>
              <a:gd name="connsiteY170" fmla="*/ 2293671 h 2293671"/>
              <a:gd name="connsiteX171" fmla="*/ 1899752 w 2917172"/>
              <a:gd name="connsiteY171" fmla="*/ 2277398 h 2293671"/>
              <a:gd name="connsiteX172" fmla="*/ 1850734 w 2917172"/>
              <a:gd name="connsiteY172" fmla="*/ 2244906 h 2293671"/>
              <a:gd name="connsiteX173" fmla="*/ 1801717 w 2917172"/>
              <a:gd name="connsiteY173" fmla="*/ 2277398 h 2293671"/>
              <a:gd name="connsiteX174" fmla="*/ 1798431 w 2917172"/>
              <a:gd name="connsiteY174" fmla="*/ 2293671 h 2293671"/>
              <a:gd name="connsiteX175" fmla="*/ 1749443 w 2917172"/>
              <a:gd name="connsiteY175" fmla="*/ 2293671 h 2293671"/>
              <a:gd name="connsiteX176" fmla="*/ 1746158 w 2917172"/>
              <a:gd name="connsiteY176" fmla="*/ 2277398 h 2293671"/>
              <a:gd name="connsiteX177" fmla="*/ 1697140 w 2917172"/>
              <a:gd name="connsiteY177" fmla="*/ 2244906 h 2293671"/>
              <a:gd name="connsiteX178" fmla="*/ 1648123 w 2917172"/>
              <a:gd name="connsiteY178" fmla="*/ 2277398 h 2293671"/>
              <a:gd name="connsiteX179" fmla="*/ 1644837 w 2917172"/>
              <a:gd name="connsiteY179" fmla="*/ 2293671 h 2293671"/>
              <a:gd name="connsiteX180" fmla="*/ 1595849 w 2917172"/>
              <a:gd name="connsiteY180" fmla="*/ 2293671 h 2293671"/>
              <a:gd name="connsiteX181" fmla="*/ 1592563 w 2917172"/>
              <a:gd name="connsiteY181" fmla="*/ 2277398 h 2293671"/>
              <a:gd name="connsiteX182" fmla="*/ 1543545 w 2917172"/>
              <a:gd name="connsiteY182" fmla="*/ 2244906 h 2293671"/>
              <a:gd name="connsiteX183" fmla="*/ 1494528 w 2917172"/>
              <a:gd name="connsiteY183" fmla="*/ 2277398 h 2293671"/>
              <a:gd name="connsiteX184" fmla="*/ 1491242 w 2917172"/>
              <a:gd name="connsiteY184" fmla="*/ 2293671 h 2293671"/>
              <a:gd name="connsiteX185" fmla="*/ 1442254 w 2917172"/>
              <a:gd name="connsiteY185" fmla="*/ 2293671 h 2293671"/>
              <a:gd name="connsiteX186" fmla="*/ 1438969 w 2917172"/>
              <a:gd name="connsiteY186" fmla="*/ 2277398 h 2293671"/>
              <a:gd name="connsiteX187" fmla="*/ 1389951 w 2917172"/>
              <a:gd name="connsiteY187" fmla="*/ 2244906 h 2293671"/>
              <a:gd name="connsiteX188" fmla="*/ 1340933 w 2917172"/>
              <a:gd name="connsiteY188" fmla="*/ 2277398 h 2293671"/>
              <a:gd name="connsiteX189" fmla="*/ 1337648 w 2917172"/>
              <a:gd name="connsiteY189" fmla="*/ 2293671 h 2293671"/>
              <a:gd name="connsiteX190" fmla="*/ 1288659 w 2917172"/>
              <a:gd name="connsiteY190" fmla="*/ 2293671 h 2293671"/>
              <a:gd name="connsiteX191" fmla="*/ 1285374 w 2917172"/>
              <a:gd name="connsiteY191" fmla="*/ 2277398 h 2293671"/>
              <a:gd name="connsiteX192" fmla="*/ 1236356 w 2917172"/>
              <a:gd name="connsiteY192" fmla="*/ 2244906 h 2293671"/>
              <a:gd name="connsiteX193" fmla="*/ 1187339 w 2917172"/>
              <a:gd name="connsiteY193" fmla="*/ 2277398 h 2293671"/>
              <a:gd name="connsiteX194" fmla="*/ 1184053 w 2917172"/>
              <a:gd name="connsiteY194" fmla="*/ 2293671 h 2293671"/>
              <a:gd name="connsiteX195" fmla="*/ 1135065 w 2917172"/>
              <a:gd name="connsiteY195" fmla="*/ 2293671 h 2293671"/>
              <a:gd name="connsiteX196" fmla="*/ 1131780 w 2917172"/>
              <a:gd name="connsiteY196" fmla="*/ 2277398 h 2293671"/>
              <a:gd name="connsiteX197" fmla="*/ 1082762 w 2917172"/>
              <a:gd name="connsiteY197" fmla="*/ 2244906 h 2293671"/>
              <a:gd name="connsiteX198" fmla="*/ 1033744 w 2917172"/>
              <a:gd name="connsiteY198" fmla="*/ 2277398 h 2293671"/>
              <a:gd name="connsiteX199" fmla="*/ 1030458 w 2917172"/>
              <a:gd name="connsiteY199" fmla="*/ 2293671 h 2293671"/>
              <a:gd name="connsiteX200" fmla="*/ 981470 w 2917172"/>
              <a:gd name="connsiteY200" fmla="*/ 2293671 h 2293671"/>
              <a:gd name="connsiteX201" fmla="*/ 978185 w 2917172"/>
              <a:gd name="connsiteY201" fmla="*/ 2277398 h 2293671"/>
              <a:gd name="connsiteX202" fmla="*/ 929167 w 2917172"/>
              <a:gd name="connsiteY202" fmla="*/ 2244906 h 2293671"/>
              <a:gd name="connsiteX203" fmla="*/ 880150 w 2917172"/>
              <a:gd name="connsiteY203" fmla="*/ 2277398 h 2293671"/>
              <a:gd name="connsiteX204" fmla="*/ 876864 w 2917172"/>
              <a:gd name="connsiteY204" fmla="*/ 2293671 h 2293671"/>
              <a:gd name="connsiteX205" fmla="*/ 827876 w 2917172"/>
              <a:gd name="connsiteY205" fmla="*/ 2293671 h 2293671"/>
              <a:gd name="connsiteX206" fmla="*/ 824591 w 2917172"/>
              <a:gd name="connsiteY206" fmla="*/ 2277398 h 2293671"/>
              <a:gd name="connsiteX207" fmla="*/ 775573 w 2917172"/>
              <a:gd name="connsiteY207" fmla="*/ 2244906 h 2293671"/>
              <a:gd name="connsiteX208" fmla="*/ 726556 w 2917172"/>
              <a:gd name="connsiteY208" fmla="*/ 2277398 h 2293671"/>
              <a:gd name="connsiteX209" fmla="*/ 723270 w 2917172"/>
              <a:gd name="connsiteY209" fmla="*/ 2293671 h 2293671"/>
              <a:gd name="connsiteX210" fmla="*/ 674282 w 2917172"/>
              <a:gd name="connsiteY210" fmla="*/ 2293671 h 2293671"/>
              <a:gd name="connsiteX211" fmla="*/ 670997 w 2917172"/>
              <a:gd name="connsiteY211" fmla="*/ 2277398 h 2293671"/>
              <a:gd name="connsiteX212" fmla="*/ 621979 w 2917172"/>
              <a:gd name="connsiteY212" fmla="*/ 2244906 h 2293671"/>
              <a:gd name="connsiteX213" fmla="*/ 572961 w 2917172"/>
              <a:gd name="connsiteY213" fmla="*/ 2277398 h 2293671"/>
              <a:gd name="connsiteX214" fmla="*/ 569675 w 2917172"/>
              <a:gd name="connsiteY214" fmla="*/ 2293671 h 2293671"/>
              <a:gd name="connsiteX215" fmla="*/ 520687 w 2917172"/>
              <a:gd name="connsiteY215" fmla="*/ 2293671 h 2293671"/>
              <a:gd name="connsiteX216" fmla="*/ 517401 w 2917172"/>
              <a:gd name="connsiteY216" fmla="*/ 2277398 h 2293671"/>
              <a:gd name="connsiteX217" fmla="*/ 468384 w 2917172"/>
              <a:gd name="connsiteY217" fmla="*/ 2244906 h 2293671"/>
              <a:gd name="connsiteX218" fmla="*/ 419367 w 2917172"/>
              <a:gd name="connsiteY218" fmla="*/ 2277398 h 2293671"/>
              <a:gd name="connsiteX219" fmla="*/ 416081 w 2917172"/>
              <a:gd name="connsiteY219" fmla="*/ 2293671 h 2293671"/>
              <a:gd name="connsiteX220" fmla="*/ 367093 w 2917172"/>
              <a:gd name="connsiteY220" fmla="*/ 2293671 h 2293671"/>
              <a:gd name="connsiteX221" fmla="*/ 363807 w 2917172"/>
              <a:gd name="connsiteY221" fmla="*/ 2277398 h 2293671"/>
              <a:gd name="connsiteX222" fmla="*/ 314790 w 2917172"/>
              <a:gd name="connsiteY222" fmla="*/ 2244906 h 2293671"/>
              <a:gd name="connsiteX223" fmla="*/ 265772 w 2917172"/>
              <a:gd name="connsiteY223" fmla="*/ 2277398 h 2293671"/>
              <a:gd name="connsiteX224" fmla="*/ 262486 w 2917172"/>
              <a:gd name="connsiteY224" fmla="*/ 2293671 h 2293671"/>
              <a:gd name="connsiteX225" fmla="*/ 213498 w 2917172"/>
              <a:gd name="connsiteY225" fmla="*/ 2293671 h 2293671"/>
              <a:gd name="connsiteX226" fmla="*/ 210213 w 2917172"/>
              <a:gd name="connsiteY226" fmla="*/ 2277398 h 2293671"/>
              <a:gd name="connsiteX227" fmla="*/ 161196 w 2917172"/>
              <a:gd name="connsiteY227" fmla="*/ 2244906 h 2293671"/>
              <a:gd name="connsiteX228" fmla="*/ 112178 w 2917172"/>
              <a:gd name="connsiteY228" fmla="*/ 2277398 h 2293671"/>
              <a:gd name="connsiteX229" fmla="*/ 108892 w 2917172"/>
              <a:gd name="connsiteY229" fmla="*/ 2293671 h 2293671"/>
              <a:gd name="connsiteX230" fmla="*/ 59904 w 2917172"/>
              <a:gd name="connsiteY230" fmla="*/ 2293671 h 2293671"/>
              <a:gd name="connsiteX231" fmla="*/ 56618 w 2917172"/>
              <a:gd name="connsiteY231" fmla="*/ 2277398 h 2293671"/>
              <a:gd name="connsiteX232" fmla="*/ 7600 w 2917172"/>
              <a:gd name="connsiteY232" fmla="*/ 2244906 h 2293671"/>
              <a:gd name="connsiteX233" fmla="*/ 0 w 2917172"/>
              <a:gd name="connsiteY233" fmla="*/ 2246441 h 2293671"/>
              <a:gd name="connsiteX234" fmla="*/ 0 w 2917172"/>
              <a:gd name="connsiteY234" fmla="*/ 512321 h 2293671"/>
              <a:gd name="connsiteX235" fmla="*/ 14839 w 2917172"/>
              <a:gd name="connsiteY235" fmla="*/ 506174 h 2293671"/>
              <a:gd name="connsiteX236" fmla="*/ 23083 w 2917172"/>
              <a:gd name="connsiteY236" fmla="*/ 486271 h 2293671"/>
              <a:gd name="connsiteX237" fmla="*/ 14839 w 2917172"/>
              <a:gd name="connsiteY237" fmla="*/ 466368 h 2293671"/>
              <a:gd name="connsiteX238" fmla="*/ 0 w 2917172"/>
              <a:gd name="connsiteY238" fmla="*/ 460222 h 2293671"/>
              <a:gd name="connsiteX239" fmla="*/ 0 w 2917172"/>
              <a:gd name="connsiteY239" fmla="*/ 371475 h 2293671"/>
              <a:gd name="connsiteX240" fmla="*/ 0 w 2917172"/>
              <a:gd name="connsiteY240" fmla="*/ 304439 h 2293671"/>
              <a:gd name="connsiteX241" fmla="*/ 0 w 2917172"/>
              <a:gd name="connsiteY241" fmla="*/ 244204 h 2293671"/>
              <a:gd name="connsiteX242" fmla="*/ 0 w 2917172"/>
              <a:gd name="connsiteY242" fmla="*/ 142874 h 22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</a:cxnLst>
            <a:rect l="l" t="t" r="r" b="b"/>
            <a:pathLst>
              <a:path w="2917172" h="2293671">
                <a:moveTo>
                  <a:pt x="2809648" y="458124"/>
                </a:moveTo>
                <a:cubicBezTo>
                  <a:pt x="2794103" y="458124"/>
                  <a:pt x="2781501" y="470726"/>
                  <a:pt x="2781501" y="486271"/>
                </a:cubicBezTo>
                <a:cubicBezTo>
                  <a:pt x="2781501" y="501817"/>
                  <a:pt x="2794103" y="514418"/>
                  <a:pt x="2809648" y="514418"/>
                </a:cubicBezTo>
                <a:cubicBezTo>
                  <a:pt x="2825193" y="514418"/>
                  <a:pt x="2837795" y="501817"/>
                  <a:pt x="2837795" y="486271"/>
                </a:cubicBezTo>
                <a:cubicBezTo>
                  <a:pt x="2837795" y="470726"/>
                  <a:pt x="2825193" y="458124"/>
                  <a:pt x="2809648" y="458124"/>
                </a:cubicBezTo>
                <a:close/>
                <a:moveTo>
                  <a:pt x="2697060" y="458124"/>
                </a:moveTo>
                <a:cubicBezTo>
                  <a:pt x="2681514" y="458124"/>
                  <a:pt x="2668913" y="470726"/>
                  <a:pt x="2668913" y="486271"/>
                </a:cubicBezTo>
                <a:cubicBezTo>
                  <a:pt x="2668913" y="501817"/>
                  <a:pt x="2681514" y="514418"/>
                  <a:pt x="2697060" y="514418"/>
                </a:cubicBezTo>
                <a:cubicBezTo>
                  <a:pt x="2712605" y="514418"/>
                  <a:pt x="2725207" y="501817"/>
                  <a:pt x="2725207" y="486271"/>
                </a:cubicBezTo>
                <a:cubicBezTo>
                  <a:pt x="2725207" y="470726"/>
                  <a:pt x="2712605" y="458124"/>
                  <a:pt x="2697060" y="458124"/>
                </a:cubicBezTo>
                <a:close/>
                <a:moveTo>
                  <a:pt x="2584471" y="458124"/>
                </a:moveTo>
                <a:cubicBezTo>
                  <a:pt x="2568926" y="458124"/>
                  <a:pt x="2556324" y="470726"/>
                  <a:pt x="2556324" y="486271"/>
                </a:cubicBezTo>
                <a:cubicBezTo>
                  <a:pt x="2556324" y="501817"/>
                  <a:pt x="2568926" y="514418"/>
                  <a:pt x="2584471" y="514418"/>
                </a:cubicBezTo>
                <a:cubicBezTo>
                  <a:pt x="2600016" y="514418"/>
                  <a:pt x="2612618" y="501817"/>
                  <a:pt x="2612618" y="486271"/>
                </a:cubicBezTo>
                <a:cubicBezTo>
                  <a:pt x="2612618" y="470726"/>
                  <a:pt x="2600016" y="458124"/>
                  <a:pt x="2584471" y="458124"/>
                </a:cubicBezTo>
                <a:close/>
                <a:moveTo>
                  <a:pt x="2471883" y="458124"/>
                </a:moveTo>
                <a:cubicBezTo>
                  <a:pt x="2456337" y="458124"/>
                  <a:pt x="2443736" y="470726"/>
                  <a:pt x="2443736" y="486271"/>
                </a:cubicBezTo>
                <a:cubicBezTo>
                  <a:pt x="2443736" y="501817"/>
                  <a:pt x="2456337" y="514418"/>
                  <a:pt x="2471883" y="514418"/>
                </a:cubicBezTo>
                <a:cubicBezTo>
                  <a:pt x="2487428" y="514418"/>
                  <a:pt x="2500029" y="501817"/>
                  <a:pt x="2500029" y="486271"/>
                </a:cubicBezTo>
                <a:cubicBezTo>
                  <a:pt x="2500029" y="470726"/>
                  <a:pt x="2487428" y="458124"/>
                  <a:pt x="2471883" y="458124"/>
                </a:cubicBezTo>
                <a:close/>
                <a:moveTo>
                  <a:pt x="2359294" y="458124"/>
                </a:moveTo>
                <a:cubicBezTo>
                  <a:pt x="2343749" y="458124"/>
                  <a:pt x="2331147" y="470726"/>
                  <a:pt x="2331147" y="486271"/>
                </a:cubicBezTo>
                <a:cubicBezTo>
                  <a:pt x="2331147" y="501817"/>
                  <a:pt x="2343749" y="514418"/>
                  <a:pt x="2359294" y="514418"/>
                </a:cubicBezTo>
                <a:cubicBezTo>
                  <a:pt x="2374839" y="514418"/>
                  <a:pt x="2387441" y="501817"/>
                  <a:pt x="2387441" y="486271"/>
                </a:cubicBezTo>
                <a:cubicBezTo>
                  <a:pt x="2387441" y="470726"/>
                  <a:pt x="2374839" y="458124"/>
                  <a:pt x="2359294" y="458124"/>
                </a:cubicBezTo>
                <a:close/>
                <a:moveTo>
                  <a:pt x="2246705" y="458124"/>
                </a:moveTo>
                <a:cubicBezTo>
                  <a:pt x="2231160" y="458124"/>
                  <a:pt x="2218559" y="470726"/>
                  <a:pt x="2218559" y="486271"/>
                </a:cubicBezTo>
                <a:cubicBezTo>
                  <a:pt x="2218559" y="501817"/>
                  <a:pt x="2231160" y="514418"/>
                  <a:pt x="2246705" y="514418"/>
                </a:cubicBezTo>
                <a:cubicBezTo>
                  <a:pt x="2262251" y="514418"/>
                  <a:pt x="2274852" y="501817"/>
                  <a:pt x="2274852" y="486271"/>
                </a:cubicBezTo>
                <a:cubicBezTo>
                  <a:pt x="2274852" y="470726"/>
                  <a:pt x="2262251" y="458124"/>
                  <a:pt x="2246705" y="458124"/>
                </a:cubicBezTo>
                <a:close/>
                <a:moveTo>
                  <a:pt x="2134117" y="458124"/>
                </a:moveTo>
                <a:cubicBezTo>
                  <a:pt x="2118572" y="458124"/>
                  <a:pt x="2105970" y="470726"/>
                  <a:pt x="2105970" y="486271"/>
                </a:cubicBezTo>
                <a:cubicBezTo>
                  <a:pt x="2105970" y="501817"/>
                  <a:pt x="2118572" y="514418"/>
                  <a:pt x="2134117" y="514418"/>
                </a:cubicBezTo>
                <a:cubicBezTo>
                  <a:pt x="2149662" y="514418"/>
                  <a:pt x="2162264" y="501817"/>
                  <a:pt x="2162264" y="486271"/>
                </a:cubicBezTo>
                <a:cubicBezTo>
                  <a:pt x="2162264" y="470726"/>
                  <a:pt x="2149662" y="458124"/>
                  <a:pt x="2134117" y="458124"/>
                </a:cubicBezTo>
                <a:close/>
                <a:moveTo>
                  <a:pt x="2021528" y="458124"/>
                </a:moveTo>
                <a:cubicBezTo>
                  <a:pt x="2005983" y="458124"/>
                  <a:pt x="1993382" y="470726"/>
                  <a:pt x="1993382" y="486271"/>
                </a:cubicBezTo>
                <a:cubicBezTo>
                  <a:pt x="1993382" y="501817"/>
                  <a:pt x="2005983" y="514418"/>
                  <a:pt x="2021528" y="514418"/>
                </a:cubicBezTo>
                <a:cubicBezTo>
                  <a:pt x="2037074" y="514418"/>
                  <a:pt x="2049675" y="501817"/>
                  <a:pt x="2049675" y="486271"/>
                </a:cubicBezTo>
                <a:cubicBezTo>
                  <a:pt x="2049675" y="470726"/>
                  <a:pt x="2037074" y="458124"/>
                  <a:pt x="2021528" y="458124"/>
                </a:cubicBezTo>
                <a:close/>
                <a:moveTo>
                  <a:pt x="1908940" y="458124"/>
                </a:moveTo>
                <a:cubicBezTo>
                  <a:pt x="1893395" y="458124"/>
                  <a:pt x="1880793" y="470726"/>
                  <a:pt x="1880793" y="486271"/>
                </a:cubicBezTo>
                <a:cubicBezTo>
                  <a:pt x="1880793" y="501817"/>
                  <a:pt x="1893395" y="514418"/>
                  <a:pt x="1908940" y="514418"/>
                </a:cubicBezTo>
                <a:cubicBezTo>
                  <a:pt x="1924485" y="514418"/>
                  <a:pt x="1937087" y="501817"/>
                  <a:pt x="1937087" y="486271"/>
                </a:cubicBezTo>
                <a:cubicBezTo>
                  <a:pt x="1937087" y="470726"/>
                  <a:pt x="1924485" y="458124"/>
                  <a:pt x="1908940" y="458124"/>
                </a:cubicBezTo>
                <a:close/>
                <a:moveTo>
                  <a:pt x="1796351" y="458124"/>
                </a:moveTo>
                <a:cubicBezTo>
                  <a:pt x="1780806" y="458124"/>
                  <a:pt x="1768204" y="470726"/>
                  <a:pt x="1768204" y="486271"/>
                </a:cubicBezTo>
                <a:cubicBezTo>
                  <a:pt x="1768204" y="501817"/>
                  <a:pt x="1780806" y="514418"/>
                  <a:pt x="1796351" y="514418"/>
                </a:cubicBezTo>
                <a:cubicBezTo>
                  <a:pt x="1811897" y="514418"/>
                  <a:pt x="1824498" y="501817"/>
                  <a:pt x="1824498" y="486271"/>
                </a:cubicBezTo>
                <a:cubicBezTo>
                  <a:pt x="1824498" y="470726"/>
                  <a:pt x="1811897" y="458124"/>
                  <a:pt x="1796351" y="458124"/>
                </a:cubicBezTo>
                <a:close/>
                <a:moveTo>
                  <a:pt x="1683763" y="458124"/>
                </a:moveTo>
                <a:cubicBezTo>
                  <a:pt x="1668218" y="458124"/>
                  <a:pt x="1655616" y="470726"/>
                  <a:pt x="1655616" y="486271"/>
                </a:cubicBezTo>
                <a:cubicBezTo>
                  <a:pt x="1655616" y="501817"/>
                  <a:pt x="1668218" y="514418"/>
                  <a:pt x="1683763" y="514418"/>
                </a:cubicBezTo>
                <a:cubicBezTo>
                  <a:pt x="1699308" y="514418"/>
                  <a:pt x="1711910" y="501817"/>
                  <a:pt x="1711910" y="486271"/>
                </a:cubicBezTo>
                <a:cubicBezTo>
                  <a:pt x="1711910" y="470726"/>
                  <a:pt x="1699308" y="458124"/>
                  <a:pt x="1683763" y="458124"/>
                </a:cubicBezTo>
                <a:close/>
                <a:moveTo>
                  <a:pt x="1571174" y="458124"/>
                </a:moveTo>
                <a:cubicBezTo>
                  <a:pt x="1555629" y="458124"/>
                  <a:pt x="1543027" y="470726"/>
                  <a:pt x="1543027" y="486271"/>
                </a:cubicBezTo>
                <a:cubicBezTo>
                  <a:pt x="1543027" y="501817"/>
                  <a:pt x="1555629" y="514418"/>
                  <a:pt x="1571174" y="514418"/>
                </a:cubicBezTo>
                <a:cubicBezTo>
                  <a:pt x="1586720" y="514418"/>
                  <a:pt x="1599321" y="501817"/>
                  <a:pt x="1599321" y="486271"/>
                </a:cubicBezTo>
                <a:cubicBezTo>
                  <a:pt x="1599321" y="470726"/>
                  <a:pt x="1586720" y="458124"/>
                  <a:pt x="1571174" y="458124"/>
                </a:cubicBezTo>
                <a:close/>
                <a:moveTo>
                  <a:pt x="1458586" y="458124"/>
                </a:moveTo>
                <a:cubicBezTo>
                  <a:pt x="1443041" y="458124"/>
                  <a:pt x="1430439" y="470726"/>
                  <a:pt x="1430439" y="486271"/>
                </a:cubicBezTo>
                <a:cubicBezTo>
                  <a:pt x="1430439" y="501817"/>
                  <a:pt x="1443041" y="514418"/>
                  <a:pt x="1458586" y="514418"/>
                </a:cubicBezTo>
                <a:cubicBezTo>
                  <a:pt x="1474131" y="514418"/>
                  <a:pt x="1486733" y="501817"/>
                  <a:pt x="1486733" y="486271"/>
                </a:cubicBezTo>
                <a:cubicBezTo>
                  <a:pt x="1486733" y="470726"/>
                  <a:pt x="1474131" y="458124"/>
                  <a:pt x="1458586" y="458124"/>
                </a:cubicBezTo>
                <a:close/>
                <a:moveTo>
                  <a:pt x="1345997" y="458124"/>
                </a:moveTo>
                <a:cubicBezTo>
                  <a:pt x="1330452" y="458124"/>
                  <a:pt x="1317850" y="470726"/>
                  <a:pt x="1317850" y="486271"/>
                </a:cubicBezTo>
                <a:cubicBezTo>
                  <a:pt x="1317850" y="501817"/>
                  <a:pt x="1330452" y="514418"/>
                  <a:pt x="1345997" y="514418"/>
                </a:cubicBezTo>
                <a:cubicBezTo>
                  <a:pt x="1361543" y="514418"/>
                  <a:pt x="1374144" y="501817"/>
                  <a:pt x="1374144" y="486271"/>
                </a:cubicBezTo>
                <a:cubicBezTo>
                  <a:pt x="1374144" y="470726"/>
                  <a:pt x="1361543" y="458124"/>
                  <a:pt x="1345997" y="458124"/>
                </a:cubicBezTo>
                <a:close/>
                <a:moveTo>
                  <a:pt x="1233409" y="458124"/>
                </a:moveTo>
                <a:cubicBezTo>
                  <a:pt x="1217863" y="458124"/>
                  <a:pt x="1205262" y="470726"/>
                  <a:pt x="1205262" y="486271"/>
                </a:cubicBezTo>
                <a:cubicBezTo>
                  <a:pt x="1205262" y="501817"/>
                  <a:pt x="1217863" y="514418"/>
                  <a:pt x="1233409" y="514418"/>
                </a:cubicBezTo>
                <a:cubicBezTo>
                  <a:pt x="1248954" y="514418"/>
                  <a:pt x="1261556" y="501817"/>
                  <a:pt x="1261556" y="486271"/>
                </a:cubicBezTo>
                <a:cubicBezTo>
                  <a:pt x="1261556" y="470726"/>
                  <a:pt x="1248954" y="458124"/>
                  <a:pt x="1233409" y="458124"/>
                </a:cubicBezTo>
                <a:close/>
                <a:moveTo>
                  <a:pt x="1120820" y="458124"/>
                </a:moveTo>
                <a:cubicBezTo>
                  <a:pt x="1105275" y="458124"/>
                  <a:pt x="1092673" y="470726"/>
                  <a:pt x="1092673" y="486271"/>
                </a:cubicBezTo>
                <a:cubicBezTo>
                  <a:pt x="1092673" y="501817"/>
                  <a:pt x="1105275" y="514418"/>
                  <a:pt x="1120820" y="514418"/>
                </a:cubicBezTo>
                <a:cubicBezTo>
                  <a:pt x="1136365" y="514418"/>
                  <a:pt x="1148967" y="501817"/>
                  <a:pt x="1148967" y="486271"/>
                </a:cubicBezTo>
                <a:cubicBezTo>
                  <a:pt x="1148967" y="470726"/>
                  <a:pt x="1136365" y="458124"/>
                  <a:pt x="1120820" y="458124"/>
                </a:cubicBezTo>
                <a:close/>
                <a:moveTo>
                  <a:pt x="1008232" y="458124"/>
                </a:moveTo>
                <a:cubicBezTo>
                  <a:pt x="992686" y="458124"/>
                  <a:pt x="980085" y="470726"/>
                  <a:pt x="980085" y="486271"/>
                </a:cubicBezTo>
                <a:cubicBezTo>
                  <a:pt x="980085" y="501817"/>
                  <a:pt x="992686" y="514418"/>
                  <a:pt x="1008232" y="514418"/>
                </a:cubicBezTo>
                <a:cubicBezTo>
                  <a:pt x="1023777" y="514418"/>
                  <a:pt x="1036379" y="501817"/>
                  <a:pt x="1036379" y="486271"/>
                </a:cubicBezTo>
                <a:cubicBezTo>
                  <a:pt x="1036379" y="470726"/>
                  <a:pt x="1023777" y="458124"/>
                  <a:pt x="1008232" y="458124"/>
                </a:cubicBezTo>
                <a:close/>
                <a:moveTo>
                  <a:pt x="895643" y="458124"/>
                </a:moveTo>
                <a:cubicBezTo>
                  <a:pt x="880098" y="458124"/>
                  <a:pt x="867496" y="470726"/>
                  <a:pt x="867496" y="486271"/>
                </a:cubicBezTo>
                <a:cubicBezTo>
                  <a:pt x="867496" y="501817"/>
                  <a:pt x="880098" y="514418"/>
                  <a:pt x="895643" y="514418"/>
                </a:cubicBezTo>
                <a:cubicBezTo>
                  <a:pt x="911188" y="514418"/>
                  <a:pt x="923790" y="501817"/>
                  <a:pt x="923790" y="486271"/>
                </a:cubicBezTo>
                <a:cubicBezTo>
                  <a:pt x="923790" y="470726"/>
                  <a:pt x="911188" y="458124"/>
                  <a:pt x="895643" y="458124"/>
                </a:cubicBezTo>
                <a:close/>
                <a:moveTo>
                  <a:pt x="783055" y="458124"/>
                </a:moveTo>
                <a:cubicBezTo>
                  <a:pt x="767510" y="458124"/>
                  <a:pt x="754908" y="470726"/>
                  <a:pt x="754908" y="486271"/>
                </a:cubicBezTo>
                <a:cubicBezTo>
                  <a:pt x="754908" y="501817"/>
                  <a:pt x="767510" y="514418"/>
                  <a:pt x="783055" y="514418"/>
                </a:cubicBezTo>
                <a:cubicBezTo>
                  <a:pt x="798600" y="514418"/>
                  <a:pt x="811202" y="501817"/>
                  <a:pt x="811202" y="486271"/>
                </a:cubicBezTo>
                <a:cubicBezTo>
                  <a:pt x="811202" y="470726"/>
                  <a:pt x="798600" y="458124"/>
                  <a:pt x="783055" y="458124"/>
                </a:cubicBezTo>
                <a:close/>
                <a:moveTo>
                  <a:pt x="670467" y="458124"/>
                </a:moveTo>
                <a:cubicBezTo>
                  <a:pt x="654922" y="458124"/>
                  <a:pt x="642320" y="470726"/>
                  <a:pt x="642320" y="486271"/>
                </a:cubicBezTo>
                <a:cubicBezTo>
                  <a:pt x="642320" y="501817"/>
                  <a:pt x="654922" y="514418"/>
                  <a:pt x="670467" y="514418"/>
                </a:cubicBezTo>
                <a:cubicBezTo>
                  <a:pt x="686012" y="514418"/>
                  <a:pt x="698614" y="501817"/>
                  <a:pt x="698614" y="486271"/>
                </a:cubicBezTo>
                <a:cubicBezTo>
                  <a:pt x="698614" y="470726"/>
                  <a:pt x="686012" y="458124"/>
                  <a:pt x="670467" y="458124"/>
                </a:cubicBezTo>
                <a:close/>
                <a:moveTo>
                  <a:pt x="557878" y="458124"/>
                </a:moveTo>
                <a:cubicBezTo>
                  <a:pt x="542333" y="458124"/>
                  <a:pt x="529732" y="470726"/>
                  <a:pt x="529732" y="486271"/>
                </a:cubicBezTo>
                <a:cubicBezTo>
                  <a:pt x="529732" y="501817"/>
                  <a:pt x="542333" y="514418"/>
                  <a:pt x="557878" y="514418"/>
                </a:cubicBezTo>
                <a:cubicBezTo>
                  <a:pt x="573423" y="514418"/>
                  <a:pt x="586025" y="501817"/>
                  <a:pt x="586025" y="486271"/>
                </a:cubicBezTo>
                <a:cubicBezTo>
                  <a:pt x="586025" y="470726"/>
                  <a:pt x="573423" y="458124"/>
                  <a:pt x="557878" y="458124"/>
                </a:cubicBezTo>
                <a:close/>
                <a:moveTo>
                  <a:pt x="445290" y="458124"/>
                </a:moveTo>
                <a:cubicBezTo>
                  <a:pt x="429744" y="458124"/>
                  <a:pt x="417143" y="470726"/>
                  <a:pt x="417143" y="486271"/>
                </a:cubicBezTo>
                <a:cubicBezTo>
                  <a:pt x="417143" y="501817"/>
                  <a:pt x="429744" y="514418"/>
                  <a:pt x="445290" y="514418"/>
                </a:cubicBezTo>
                <a:cubicBezTo>
                  <a:pt x="460836" y="514418"/>
                  <a:pt x="473437" y="501817"/>
                  <a:pt x="473437" y="486271"/>
                </a:cubicBezTo>
                <a:cubicBezTo>
                  <a:pt x="473437" y="470726"/>
                  <a:pt x="460836" y="458124"/>
                  <a:pt x="445290" y="458124"/>
                </a:cubicBezTo>
                <a:close/>
                <a:moveTo>
                  <a:pt x="332701" y="458124"/>
                </a:moveTo>
                <a:cubicBezTo>
                  <a:pt x="317156" y="458124"/>
                  <a:pt x="304554" y="470726"/>
                  <a:pt x="304554" y="486271"/>
                </a:cubicBezTo>
                <a:cubicBezTo>
                  <a:pt x="304554" y="501817"/>
                  <a:pt x="317156" y="514418"/>
                  <a:pt x="332701" y="514418"/>
                </a:cubicBezTo>
                <a:cubicBezTo>
                  <a:pt x="348247" y="514418"/>
                  <a:pt x="360848" y="501817"/>
                  <a:pt x="360848" y="486271"/>
                </a:cubicBezTo>
                <a:cubicBezTo>
                  <a:pt x="360848" y="470726"/>
                  <a:pt x="348247" y="458124"/>
                  <a:pt x="332701" y="458124"/>
                </a:cubicBezTo>
                <a:close/>
                <a:moveTo>
                  <a:pt x="220113" y="458124"/>
                </a:moveTo>
                <a:cubicBezTo>
                  <a:pt x="204568" y="458124"/>
                  <a:pt x="191966" y="470726"/>
                  <a:pt x="191966" y="486271"/>
                </a:cubicBezTo>
                <a:cubicBezTo>
                  <a:pt x="191966" y="501817"/>
                  <a:pt x="204568" y="514418"/>
                  <a:pt x="220113" y="514418"/>
                </a:cubicBezTo>
                <a:cubicBezTo>
                  <a:pt x="235659" y="514418"/>
                  <a:pt x="248260" y="501817"/>
                  <a:pt x="248260" y="486271"/>
                </a:cubicBezTo>
                <a:cubicBezTo>
                  <a:pt x="248260" y="470726"/>
                  <a:pt x="235659" y="458124"/>
                  <a:pt x="220113" y="458124"/>
                </a:cubicBezTo>
                <a:close/>
                <a:moveTo>
                  <a:pt x="107525" y="458124"/>
                </a:moveTo>
                <a:cubicBezTo>
                  <a:pt x="91980" y="458124"/>
                  <a:pt x="79378" y="470726"/>
                  <a:pt x="79378" y="486271"/>
                </a:cubicBezTo>
                <a:cubicBezTo>
                  <a:pt x="79378" y="501817"/>
                  <a:pt x="91980" y="514418"/>
                  <a:pt x="107525" y="514418"/>
                </a:cubicBezTo>
                <a:cubicBezTo>
                  <a:pt x="123070" y="514418"/>
                  <a:pt x="135672" y="501817"/>
                  <a:pt x="135672" y="486271"/>
                </a:cubicBezTo>
                <a:cubicBezTo>
                  <a:pt x="135672" y="470726"/>
                  <a:pt x="123070" y="458124"/>
                  <a:pt x="107525" y="458124"/>
                </a:cubicBezTo>
                <a:close/>
                <a:moveTo>
                  <a:pt x="0" y="0"/>
                </a:moveTo>
                <a:lnTo>
                  <a:pt x="2916000" y="0"/>
                </a:lnTo>
                <a:lnTo>
                  <a:pt x="2916000" y="142874"/>
                </a:lnTo>
                <a:lnTo>
                  <a:pt x="2917172" y="142874"/>
                </a:lnTo>
                <a:lnTo>
                  <a:pt x="2917172" y="244204"/>
                </a:lnTo>
                <a:lnTo>
                  <a:pt x="2917172" y="304439"/>
                </a:lnTo>
                <a:lnTo>
                  <a:pt x="2917172" y="460222"/>
                </a:lnTo>
                <a:lnTo>
                  <a:pt x="2902334" y="466368"/>
                </a:lnTo>
                <a:cubicBezTo>
                  <a:pt x="2897241" y="471462"/>
                  <a:pt x="2894090" y="478499"/>
                  <a:pt x="2894090" y="486271"/>
                </a:cubicBezTo>
                <a:cubicBezTo>
                  <a:pt x="2894090" y="494044"/>
                  <a:pt x="2897241" y="501081"/>
                  <a:pt x="2902334" y="506174"/>
                </a:cubicBezTo>
                <a:lnTo>
                  <a:pt x="2917172" y="512321"/>
                </a:lnTo>
                <a:lnTo>
                  <a:pt x="2917172" y="2246668"/>
                </a:lnTo>
                <a:lnTo>
                  <a:pt x="2905193" y="2249087"/>
                </a:lnTo>
                <a:cubicBezTo>
                  <a:pt x="2892464" y="2254471"/>
                  <a:pt x="2882267" y="2264668"/>
                  <a:pt x="2876883" y="2277398"/>
                </a:cubicBezTo>
                <a:lnTo>
                  <a:pt x="2873597" y="2293671"/>
                </a:lnTo>
                <a:lnTo>
                  <a:pt x="2824605" y="2293671"/>
                </a:lnTo>
                <a:lnTo>
                  <a:pt x="2821320" y="2277398"/>
                </a:lnTo>
                <a:cubicBezTo>
                  <a:pt x="2813243" y="2258304"/>
                  <a:pt x="2794337" y="2244906"/>
                  <a:pt x="2772302" y="2244906"/>
                </a:cubicBezTo>
                <a:cubicBezTo>
                  <a:pt x="2750266" y="2244906"/>
                  <a:pt x="2731360" y="2258304"/>
                  <a:pt x="2723284" y="2277398"/>
                </a:cubicBezTo>
                <a:lnTo>
                  <a:pt x="2719998" y="2293671"/>
                </a:lnTo>
                <a:lnTo>
                  <a:pt x="2671010" y="2293671"/>
                </a:lnTo>
                <a:lnTo>
                  <a:pt x="2667725" y="2277398"/>
                </a:lnTo>
                <a:cubicBezTo>
                  <a:pt x="2659649" y="2258304"/>
                  <a:pt x="2640742" y="2244906"/>
                  <a:pt x="2618707" y="2244906"/>
                </a:cubicBezTo>
                <a:cubicBezTo>
                  <a:pt x="2596672" y="2244906"/>
                  <a:pt x="2577766" y="2258304"/>
                  <a:pt x="2569690" y="2277398"/>
                </a:cubicBezTo>
                <a:lnTo>
                  <a:pt x="2566404" y="2293671"/>
                </a:lnTo>
                <a:lnTo>
                  <a:pt x="2517416" y="2293671"/>
                </a:lnTo>
                <a:lnTo>
                  <a:pt x="2514131" y="2277398"/>
                </a:lnTo>
                <a:cubicBezTo>
                  <a:pt x="2506054" y="2258304"/>
                  <a:pt x="2487148" y="2244906"/>
                  <a:pt x="2465113" y="2244906"/>
                </a:cubicBezTo>
                <a:cubicBezTo>
                  <a:pt x="2443077" y="2244906"/>
                  <a:pt x="2424171" y="2258304"/>
                  <a:pt x="2416095" y="2277398"/>
                </a:cubicBezTo>
                <a:lnTo>
                  <a:pt x="2412810" y="2293671"/>
                </a:lnTo>
                <a:lnTo>
                  <a:pt x="2363821" y="2293671"/>
                </a:lnTo>
                <a:lnTo>
                  <a:pt x="2360536" y="2277398"/>
                </a:lnTo>
                <a:cubicBezTo>
                  <a:pt x="2352460" y="2258304"/>
                  <a:pt x="2333553" y="2244906"/>
                  <a:pt x="2311518" y="2244906"/>
                </a:cubicBezTo>
                <a:cubicBezTo>
                  <a:pt x="2289483" y="2244906"/>
                  <a:pt x="2270577" y="2258304"/>
                  <a:pt x="2262501" y="2277398"/>
                </a:cubicBezTo>
                <a:lnTo>
                  <a:pt x="2259215" y="2293671"/>
                </a:lnTo>
                <a:lnTo>
                  <a:pt x="2210227" y="2293671"/>
                </a:lnTo>
                <a:lnTo>
                  <a:pt x="2206941" y="2277398"/>
                </a:lnTo>
                <a:cubicBezTo>
                  <a:pt x="2198865" y="2258304"/>
                  <a:pt x="2179959" y="2244906"/>
                  <a:pt x="2157923" y="2244906"/>
                </a:cubicBezTo>
                <a:cubicBezTo>
                  <a:pt x="2135888" y="2244906"/>
                  <a:pt x="2116982" y="2258304"/>
                  <a:pt x="2108906" y="2277398"/>
                </a:cubicBezTo>
                <a:lnTo>
                  <a:pt x="2105620" y="2293671"/>
                </a:lnTo>
                <a:lnTo>
                  <a:pt x="2056632" y="2293671"/>
                </a:lnTo>
                <a:lnTo>
                  <a:pt x="2053346" y="2277398"/>
                </a:lnTo>
                <a:cubicBezTo>
                  <a:pt x="2045271" y="2258304"/>
                  <a:pt x="2026364" y="2244906"/>
                  <a:pt x="2004329" y="2244906"/>
                </a:cubicBezTo>
                <a:cubicBezTo>
                  <a:pt x="1982294" y="2244906"/>
                  <a:pt x="1963387" y="2258304"/>
                  <a:pt x="1955312" y="2277398"/>
                </a:cubicBezTo>
                <a:lnTo>
                  <a:pt x="1952026" y="2293671"/>
                </a:lnTo>
                <a:lnTo>
                  <a:pt x="1903038" y="2293671"/>
                </a:lnTo>
                <a:lnTo>
                  <a:pt x="1899752" y="2277398"/>
                </a:lnTo>
                <a:cubicBezTo>
                  <a:pt x="1891676" y="2258304"/>
                  <a:pt x="1872770" y="2244906"/>
                  <a:pt x="1850734" y="2244906"/>
                </a:cubicBezTo>
                <a:cubicBezTo>
                  <a:pt x="1828699" y="2244906"/>
                  <a:pt x="1809793" y="2258304"/>
                  <a:pt x="1801717" y="2277398"/>
                </a:cubicBezTo>
                <a:lnTo>
                  <a:pt x="1798431" y="2293671"/>
                </a:lnTo>
                <a:lnTo>
                  <a:pt x="1749443" y="2293671"/>
                </a:lnTo>
                <a:lnTo>
                  <a:pt x="1746158" y="2277398"/>
                </a:lnTo>
                <a:cubicBezTo>
                  <a:pt x="1738081" y="2258304"/>
                  <a:pt x="1719175" y="2244906"/>
                  <a:pt x="1697140" y="2244906"/>
                </a:cubicBezTo>
                <a:cubicBezTo>
                  <a:pt x="1675105" y="2244906"/>
                  <a:pt x="1656198" y="2258304"/>
                  <a:pt x="1648123" y="2277398"/>
                </a:cubicBezTo>
                <a:lnTo>
                  <a:pt x="1644837" y="2293671"/>
                </a:lnTo>
                <a:lnTo>
                  <a:pt x="1595849" y="2293671"/>
                </a:lnTo>
                <a:lnTo>
                  <a:pt x="1592563" y="2277398"/>
                </a:lnTo>
                <a:cubicBezTo>
                  <a:pt x="1584487" y="2258304"/>
                  <a:pt x="1565581" y="2244906"/>
                  <a:pt x="1543545" y="2244906"/>
                </a:cubicBezTo>
                <a:cubicBezTo>
                  <a:pt x="1521510" y="2244906"/>
                  <a:pt x="1502604" y="2258304"/>
                  <a:pt x="1494528" y="2277398"/>
                </a:cubicBezTo>
                <a:lnTo>
                  <a:pt x="1491242" y="2293671"/>
                </a:lnTo>
                <a:lnTo>
                  <a:pt x="1442254" y="2293671"/>
                </a:lnTo>
                <a:lnTo>
                  <a:pt x="1438969" y="2277398"/>
                </a:lnTo>
                <a:cubicBezTo>
                  <a:pt x="1430892" y="2258304"/>
                  <a:pt x="1411986" y="2244906"/>
                  <a:pt x="1389951" y="2244906"/>
                </a:cubicBezTo>
                <a:cubicBezTo>
                  <a:pt x="1367916" y="2244906"/>
                  <a:pt x="1349009" y="2258304"/>
                  <a:pt x="1340933" y="2277398"/>
                </a:cubicBezTo>
                <a:lnTo>
                  <a:pt x="1337648" y="2293671"/>
                </a:lnTo>
                <a:lnTo>
                  <a:pt x="1288659" y="2293671"/>
                </a:lnTo>
                <a:lnTo>
                  <a:pt x="1285374" y="2277398"/>
                </a:lnTo>
                <a:cubicBezTo>
                  <a:pt x="1277298" y="2258304"/>
                  <a:pt x="1258391" y="2244906"/>
                  <a:pt x="1236356" y="2244906"/>
                </a:cubicBezTo>
                <a:cubicBezTo>
                  <a:pt x="1214321" y="2244906"/>
                  <a:pt x="1195415" y="2258304"/>
                  <a:pt x="1187339" y="2277398"/>
                </a:cubicBezTo>
                <a:lnTo>
                  <a:pt x="1184053" y="2293671"/>
                </a:lnTo>
                <a:lnTo>
                  <a:pt x="1135065" y="2293671"/>
                </a:lnTo>
                <a:lnTo>
                  <a:pt x="1131780" y="2277398"/>
                </a:lnTo>
                <a:cubicBezTo>
                  <a:pt x="1123703" y="2258304"/>
                  <a:pt x="1104797" y="2244906"/>
                  <a:pt x="1082762" y="2244906"/>
                </a:cubicBezTo>
                <a:cubicBezTo>
                  <a:pt x="1060726" y="2244906"/>
                  <a:pt x="1041820" y="2258304"/>
                  <a:pt x="1033744" y="2277398"/>
                </a:cubicBezTo>
                <a:lnTo>
                  <a:pt x="1030458" y="2293671"/>
                </a:lnTo>
                <a:lnTo>
                  <a:pt x="981470" y="2293671"/>
                </a:lnTo>
                <a:lnTo>
                  <a:pt x="978185" y="2277398"/>
                </a:lnTo>
                <a:cubicBezTo>
                  <a:pt x="970109" y="2258304"/>
                  <a:pt x="951202" y="2244906"/>
                  <a:pt x="929167" y="2244906"/>
                </a:cubicBezTo>
                <a:cubicBezTo>
                  <a:pt x="907132" y="2244906"/>
                  <a:pt x="888226" y="2258304"/>
                  <a:pt x="880150" y="2277398"/>
                </a:cubicBezTo>
                <a:lnTo>
                  <a:pt x="876864" y="2293671"/>
                </a:lnTo>
                <a:lnTo>
                  <a:pt x="827876" y="2293671"/>
                </a:lnTo>
                <a:lnTo>
                  <a:pt x="824591" y="2277398"/>
                </a:lnTo>
                <a:cubicBezTo>
                  <a:pt x="816514" y="2258304"/>
                  <a:pt x="797608" y="2244906"/>
                  <a:pt x="775573" y="2244906"/>
                </a:cubicBezTo>
                <a:cubicBezTo>
                  <a:pt x="753538" y="2244906"/>
                  <a:pt x="734632" y="2258304"/>
                  <a:pt x="726556" y="2277398"/>
                </a:cubicBezTo>
                <a:lnTo>
                  <a:pt x="723270" y="2293671"/>
                </a:lnTo>
                <a:lnTo>
                  <a:pt x="674282" y="2293671"/>
                </a:lnTo>
                <a:lnTo>
                  <a:pt x="670997" y="2277398"/>
                </a:lnTo>
                <a:cubicBezTo>
                  <a:pt x="662920" y="2258304"/>
                  <a:pt x="644014" y="2244906"/>
                  <a:pt x="621979" y="2244906"/>
                </a:cubicBezTo>
                <a:cubicBezTo>
                  <a:pt x="599943" y="2244906"/>
                  <a:pt x="581037" y="2258304"/>
                  <a:pt x="572961" y="2277398"/>
                </a:cubicBezTo>
                <a:lnTo>
                  <a:pt x="569675" y="2293671"/>
                </a:lnTo>
                <a:lnTo>
                  <a:pt x="520687" y="2293671"/>
                </a:lnTo>
                <a:lnTo>
                  <a:pt x="517401" y="2277398"/>
                </a:lnTo>
                <a:cubicBezTo>
                  <a:pt x="509326" y="2258304"/>
                  <a:pt x="490419" y="2244906"/>
                  <a:pt x="468384" y="2244906"/>
                </a:cubicBezTo>
                <a:cubicBezTo>
                  <a:pt x="446349" y="2244906"/>
                  <a:pt x="427443" y="2258304"/>
                  <a:pt x="419367" y="2277398"/>
                </a:cubicBezTo>
                <a:lnTo>
                  <a:pt x="416081" y="2293671"/>
                </a:lnTo>
                <a:lnTo>
                  <a:pt x="367093" y="2293671"/>
                </a:lnTo>
                <a:lnTo>
                  <a:pt x="363807" y="2277398"/>
                </a:lnTo>
                <a:cubicBezTo>
                  <a:pt x="355731" y="2258304"/>
                  <a:pt x="336825" y="2244906"/>
                  <a:pt x="314790" y="2244906"/>
                </a:cubicBezTo>
                <a:cubicBezTo>
                  <a:pt x="292754" y="2244906"/>
                  <a:pt x="273848" y="2258304"/>
                  <a:pt x="265772" y="2277398"/>
                </a:cubicBezTo>
                <a:lnTo>
                  <a:pt x="262486" y="2293671"/>
                </a:lnTo>
                <a:lnTo>
                  <a:pt x="213498" y="2293671"/>
                </a:lnTo>
                <a:lnTo>
                  <a:pt x="210213" y="2277398"/>
                </a:lnTo>
                <a:cubicBezTo>
                  <a:pt x="202137" y="2258304"/>
                  <a:pt x="183230" y="2244906"/>
                  <a:pt x="161196" y="2244906"/>
                </a:cubicBezTo>
                <a:cubicBezTo>
                  <a:pt x="139160" y="2244906"/>
                  <a:pt x="120254" y="2258304"/>
                  <a:pt x="112178" y="2277398"/>
                </a:cubicBezTo>
                <a:lnTo>
                  <a:pt x="108892" y="2293671"/>
                </a:lnTo>
                <a:lnTo>
                  <a:pt x="59904" y="2293671"/>
                </a:lnTo>
                <a:lnTo>
                  <a:pt x="56618" y="2277398"/>
                </a:lnTo>
                <a:cubicBezTo>
                  <a:pt x="48542" y="2258304"/>
                  <a:pt x="29636" y="2244906"/>
                  <a:pt x="7600" y="2244906"/>
                </a:cubicBezTo>
                <a:lnTo>
                  <a:pt x="0" y="2246441"/>
                </a:lnTo>
                <a:lnTo>
                  <a:pt x="0" y="512321"/>
                </a:lnTo>
                <a:lnTo>
                  <a:pt x="14839" y="506174"/>
                </a:lnTo>
                <a:cubicBezTo>
                  <a:pt x="19933" y="501081"/>
                  <a:pt x="23083" y="494044"/>
                  <a:pt x="23083" y="486271"/>
                </a:cubicBezTo>
                <a:cubicBezTo>
                  <a:pt x="23083" y="478499"/>
                  <a:pt x="19933" y="471462"/>
                  <a:pt x="14839" y="466368"/>
                </a:cubicBezTo>
                <a:lnTo>
                  <a:pt x="0" y="460222"/>
                </a:lnTo>
                <a:lnTo>
                  <a:pt x="0" y="371475"/>
                </a:lnTo>
                <a:lnTo>
                  <a:pt x="0" y="304439"/>
                </a:lnTo>
                <a:lnTo>
                  <a:pt x="0" y="244204"/>
                </a:lnTo>
                <a:lnTo>
                  <a:pt x="0" y="142874"/>
                </a:lnTo>
                <a:close/>
              </a:path>
            </a:pathLst>
          </a:custGeom>
          <a:solidFill>
            <a:sysClr val="window" lastClr="FFFFFF"/>
          </a:solidFill>
          <a:ln w="3175">
            <a:solidFill>
              <a:sysClr val="window" lastClr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tIns="0" bIns="0" rtlCol="0" anchor="t">
            <a:normAutofit/>
          </a:bodyPr>
          <a:p>
            <a:pPr algn="ctr">
              <a:lnSpc>
                <a:spcPct val="120000"/>
              </a:lnSpc>
            </a:pPr>
            <a:endParaRPr lang="en-US" altLang="zh-CN" sz="2000" b="1" spc="300" dirty="0">
              <a:solidFill>
                <a:srgbClr val="FA855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10"/>
            </p:custDataLst>
          </p:nvPr>
        </p:nvSpPr>
        <p:spPr>
          <a:xfrm>
            <a:off x="6382117" y="4118482"/>
            <a:ext cx="2232880" cy="1281228"/>
          </a:xfrm>
          <a:prstGeom prst="rect">
            <a:avLst/>
          </a:prstGeom>
          <a:solidFill>
            <a:srgbClr val="FA8550"/>
          </a:solidFill>
          <a:ln>
            <a:noFill/>
          </a:ln>
        </p:spPr>
        <p:style>
          <a:lnRef idx="2">
            <a:srgbClr val="FA8550">
              <a:shade val="50000"/>
            </a:srgbClr>
          </a:lnRef>
          <a:fillRef idx="1">
            <a:srgbClr val="FA8550"/>
          </a:fillRef>
          <a:effectRef idx="0">
            <a:srgbClr val="FA8550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1400" spc="15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性能无忧</a:t>
            </a:r>
            <a:endParaRPr lang="zh-CN" altLang="en-US" sz="1400" spc="150" dirty="0">
              <a:solidFill>
                <a:sysClr val="window" lastClr="FFFFFF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1"/>
            </p:custDataLst>
          </p:nvPr>
        </p:nvSpPr>
        <p:spPr>
          <a:xfrm>
            <a:off x="7829932" y="1360964"/>
            <a:ext cx="2142362" cy="422282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动态</a:t>
            </a:r>
            <a:r>
              <a:rPr lang="en-US" altLang="zh-CN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</a:t>
            </a:r>
            <a:r>
              <a:rPr lang="zh-CN" altLang="en-US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配置</a:t>
            </a:r>
            <a:endParaRPr lang="zh-CN" altLang="en-US" b="1" spc="300">
              <a:solidFill>
                <a:srgbClr val="FA855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2"/>
            </p:custDataLst>
          </p:nvPr>
        </p:nvSpPr>
        <p:spPr>
          <a:xfrm>
            <a:off x="5024820" y="1360964"/>
            <a:ext cx="2142362" cy="422282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前端</a:t>
            </a:r>
            <a:r>
              <a:rPr lang="en-US" altLang="zh-CN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</a:t>
            </a:r>
            <a:r>
              <a:rPr lang="zh-CN" altLang="en-US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配合</a:t>
            </a:r>
            <a:endParaRPr lang="zh-CN" altLang="en-US" b="1" spc="300">
              <a:solidFill>
                <a:srgbClr val="FA855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3"/>
            </p:custDataLst>
          </p:nvPr>
        </p:nvSpPr>
        <p:spPr>
          <a:xfrm>
            <a:off x="2219707" y="1360964"/>
            <a:ext cx="2142362" cy="422282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b="1" spc="300" dirty="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代码</a:t>
            </a:r>
            <a:r>
              <a:rPr lang="en-US" altLang="zh-CN" b="1" spc="300" dirty="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</a:t>
            </a:r>
            <a:r>
              <a:rPr lang="zh-CN" altLang="en-US" b="1" spc="300" dirty="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侵入</a:t>
            </a:r>
            <a:endParaRPr lang="zh-CN" altLang="en-US" b="1" spc="300" dirty="0">
              <a:solidFill>
                <a:srgbClr val="FA855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6427376" y="3602108"/>
            <a:ext cx="2142362" cy="422282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网络</a:t>
            </a:r>
            <a:r>
              <a:rPr lang="en-US" altLang="zh-CN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</a:t>
            </a:r>
            <a:r>
              <a:rPr lang="zh-CN" altLang="en-US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损耗</a:t>
            </a:r>
            <a:endParaRPr lang="zh-CN" altLang="en-US" b="1" spc="300">
              <a:solidFill>
                <a:srgbClr val="FA855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3622263" y="3602108"/>
            <a:ext cx="2142362" cy="422282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p>
            <a:pPr algn="ctr">
              <a:lnSpc>
                <a:spcPct val="130000"/>
              </a:lnSpc>
            </a:pPr>
            <a:r>
              <a:rPr lang="zh-CN" altLang="en-US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定制</a:t>
            </a:r>
            <a:r>
              <a:rPr lang="en-US" altLang="zh-CN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0</a:t>
            </a:r>
            <a:r>
              <a:rPr lang="zh-CN" altLang="en-US" b="1" spc="300">
                <a:solidFill>
                  <a:srgbClr val="FA8550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开发</a:t>
            </a:r>
            <a:endParaRPr lang="zh-CN" altLang="en-US" b="1" spc="300">
              <a:solidFill>
                <a:srgbClr val="FA8550"/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>
            <p:custDataLst>
              <p:tags r:id="rId1"/>
            </p:custDataLst>
          </p:nvPr>
        </p:nvGrpSpPr>
        <p:grpSpPr>
          <a:xfrm>
            <a:off x="800100" y="3219450"/>
            <a:ext cx="2362200" cy="1866900"/>
            <a:chOff x="1095375" y="2647950"/>
            <a:chExt cx="2362200" cy="1866900"/>
          </a:xfrm>
        </p:grpSpPr>
        <p:sp>
          <p:nvSpPr>
            <p:cNvPr id="4" name="矩形 3"/>
            <p:cNvSpPr/>
            <p:nvPr>
              <p:custDataLst>
                <p:tags r:id="rId2"/>
              </p:custDataLst>
            </p:nvPr>
          </p:nvSpPr>
          <p:spPr>
            <a:xfrm>
              <a:off x="1095375" y="4114800"/>
              <a:ext cx="2362200" cy="4000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3"/>
              </p:custDataLst>
            </p:nvPr>
          </p:nvSpPr>
          <p:spPr>
            <a:xfrm>
              <a:off x="1095375" y="2686050"/>
              <a:ext cx="2362200" cy="1428750"/>
            </a:xfrm>
            <a:prstGeom prst="rect">
              <a:avLst/>
            </a:prstGeom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r>
                <a:rPr lang="zh-CN" sz="1400" spc="150">
                  <a:latin typeface="微软雅黑" panose="020B0503020204020204" charset="-122"/>
                  <a:ea typeface="微软雅黑" panose="020B0503020204020204" charset="-122"/>
                </a:rPr>
                <a:t>网络地址</a:t>
              </a:r>
              <a:r>
                <a:rPr lang="en-US" altLang="zh-CN" sz="1400" spc="150">
                  <a:latin typeface="微软雅黑" panose="020B0503020204020204" charset="-122"/>
                  <a:ea typeface="微软雅黑" panose="020B0503020204020204" charset="-122"/>
                </a:rPr>
                <a:t>IP</a:t>
              </a:r>
              <a:r>
                <a:rPr lang="zh-CN" altLang="en-US" sz="1400" spc="150">
                  <a:latin typeface="微软雅黑" panose="020B0503020204020204" charset="-122"/>
                  <a:ea typeface="微软雅黑" panose="020B0503020204020204" charset="-122"/>
                </a:rPr>
                <a:t>匹配规则</a:t>
              </a:r>
              <a:endParaRPr lang="zh-CN" altLang="en-US" sz="1400" spc="1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1095375" y="2647950"/>
              <a:ext cx="2362200" cy="36000"/>
            </a:xfrm>
            <a:prstGeom prst="rect">
              <a:avLst/>
            </a:prstGeom>
            <a:solidFill>
              <a:srgbClr val="F27255"/>
            </a:solidFill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5"/>
              </p:custDataLst>
            </p:nvPr>
          </p:nvSpPr>
          <p:spPr>
            <a:xfrm>
              <a:off x="1833563" y="4176713"/>
              <a:ext cx="885825" cy="276225"/>
            </a:xfrm>
            <a:prstGeom prst="roundRect">
              <a:avLst>
                <a:gd name="adj" fmla="val 50000"/>
              </a:avLst>
            </a:prstGeom>
            <a:solidFill>
              <a:srgbClr val="F27255"/>
            </a:solidFill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>
                <a:lnSpc>
                  <a:spcPct val="130000"/>
                </a:lnSpc>
              </a:pPr>
              <a:r>
                <a:rPr lang="zh-CN" altLang="en-US" sz="72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地址</a:t>
              </a:r>
              <a:endParaRPr lang="zh-CN" altLang="en-US" sz="72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3514725" y="3219450"/>
            <a:ext cx="2362200" cy="1866900"/>
            <a:chOff x="1095375" y="2647950"/>
            <a:chExt cx="2362200" cy="1866900"/>
          </a:xfrm>
        </p:grpSpPr>
        <p:sp>
          <p:nvSpPr>
            <p:cNvPr id="12" name="矩形 11"/>
            <p:cNvSpPr/>
            <p:nvPr>
              <p:custDataLst>
                <p:tags r:id="rId7"/>
              </p:custDataLst>
            </p:nvPr>
          </p:nvSpPr>
          <p:spPr>
            <a:xfrm>
              <a:off x="1095375" y="4114800"/>
              <a:ext cx="2362200" cy="4000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8"/>
              </p:custDataLst>
            </p:nvPr>
          </p:nvSpPr>
          <p:spPr>
            <a:xfrm>
              <a:off x="1095375" y="2686050"/>
              <a:ext cx="2362200" cy="1428750"/>
            </a:xfrm>
            <a:prstGeom prst="rect">
              <a:avLst/>
            </a:prstGeom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1400" spc="150">
                  <a:latin typeface="微软雅黑" panose="020B0503020204020204" charset="-122"/>
                  <a:ea typeface="微软雅黑" panose="020B0503020204020204" charset="-122"/>
                </a:rPr>
                <a:t>用户名称匹配规则</a:t>
              </a:r>
              <a:endParaRPr lang="zh-CN" altLang="en-US" sz="1400" spc="1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9"/>
              </p:custDataLst>
            </p:nvPr>
          </p:nvSpPr>
          <p:spPr>
            <a:xfrm>
              <a:off x="1095375" y="2647950"/>
              <a:ext cx="2362200" cy="36000"/>
            </a:xfrm>
            <a:prstGeom prst="rect">
              <a:avLst/>
            </a:prstGeom>
            <a:solidFill>
              <a:srgbClr val="F27255"/>
            </a:solidFill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圆角矩形 14"/>
            <p:cNvSpPr/>
            <p:nvPr>
              <p:custDataLst>
                <p:tags r:id="rId10"/>
              </p:custDataLst>
            </p:nvPr>
          </p:nvSpPr>
          <p:spPr>
            <a:xfrm>
              <a:off x="1833563" y="4176713"/>
              <a:ext cx="885825" cy="276225"/>
            </a:xfrm>
            <a:prstGeom prst="roundRect">
              <a:avLst>
                <a:gd name="adj" fmla="val 50000"/>
              </a:avLst>
            </a:prstGeom>
            <a:solidFill>
              <a:srgbClr val="F27255"/>
            </a:solidFill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用户</a:t>
              </a:r>
              <a:endParaRPr lang="zh-CN" altLang="en-US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6229350" y="3219450"/>
            <a:ext cx="2362200" cy="1866900"/>
            <a:chOff x="1095375" y="2647950"/>
            <a:chExt cx="2362200" cy="1866900"/>
          </a:xfrm>
        </p:grpSpPr>
        <p:sp>
          <p:nvSpPr>
            <p:cNvPr id="17" name="矩形 16"/>
            <p:cNvSpPr/>
            <p:nvPr>
              <p:custDataLst>
                <p:tags r:id="rId12"/>
              </p:custDataLst>
            </p:nvPr>
          </p:nvSpPr>
          <p:spPr>
            <a:xfrm>
              <a:off x="1095375" y="4114800"/>
              <a:ext cx="2362200" cy="4000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3"/>
              </p:custDataLst>
            </p:nvPr>
          </p:nvSpPr>
          <p:spPr>
            <a:xfrm>
              <a:off x="1095375" y="2686050"/>
              <a:ext cx="2362200" cy="1428750"/>
            </a:xfrm>
            <a:prstGeom prst="rect">
              <a:avLst/>
            </a:prstGeom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1400" spc="150">
                  <a:latin typeface="微软雅黑" panose="020B0503020204020204" charset="-122"/>
                  <a:ea typeface="微软雅黑" panose="020B0503020204020204" charset="-122"/>
                </a:rPr>
                <a:t>随机比例匹配规则</a:t>
              </a:r>
              <a:endParaRPr lang="zh-CN" altLang="en-US" sz="1400" spc="1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4"/>
              </p:custDataLst>
            </p:nvPr>
          </p:nvSpPr>
          <p:spPr>
            <a:xfrm>
              <a:off x="1095375" y="2647950"/>
              <a:ext cx="2362200" cy="36000"/>
            </a:xfrm>
            <a:prstGeom prst="rect">
              <a:avLst/>
            </a:prstGeom>
            <a:solidFill>
              <a:srgbClr val="F27255"/>
            </a:solidFill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圆角矩形 19"/>
            <p:cNvSpPr/>
            <p:nvPr>
              <p:custDataLst>
                <p:tags r:id="rId15"/>
              </p:custDataLst>
            </p:nvPr>
          </p:nvSpPr>
          <p:spPr>
            <a:xfrm>
              <a:off x="1833563" y="4176713"/>
              <a:ext cx="885825" cy="276225"/>
            </a:xfrm>
            <a:prstGeom prst="roundRect">
              <a:avLst>
                <a:gd name="adj" fmla="val 50000"/>
              </a:avLst>
            </a:prstGeom>
            <a:solidFill>
              <a:srgbClr val="F27255"/>
            </a:solidFill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>
                <a:lnSpc>
                  <a:spcPct val="130000"/>
                </a:lnSpc>
              </a:pPr>
              <a:r>
                <a:rPr lang="zh-CN" altLang="en-US" sz="7200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权重</a:t>
              </a:r>
              <a:endParaRPr lang="zh-CN" altLang="en-US" sz="720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6"/>
            </p:custDataLst>
          </p:nvPr>
        </p:nvGrpSpPr>
        <p:grpSpPr>
          <a:xfrm>
            <a:off x="8943975" y="3219450"/>
            <a:ext cx="2362200" cy="1866900"/>
            <a:chOff x="1095375" y="2647950"/>
            <a:chExt cx="2362200" cy="1866900"/>
          </a:xfrm>
        </p:grpSpPr>
        <p:sp>
          <p:nvSpPr>
            <p:cNvPr id="22" name="矩形 21"/>
            <p:cNvSpPr/>
            <p:nvPr>
              <p:custDataLst>
                <p:tags r:id="rId17"/>
              </p:custDataLst>
            </p:nvPr>
          </p:nvSpPr>
          <p:spPr>
            <a:xfrm>
              <a:off x="1095375" y="4114800"/>
              <a:ext cx="2362200" cy="4000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8"/>
              </p:custDataLst>
            </p:nvPr>
          </p:nvSpPr>
          <p:spPr>
            <a:xfrm>
              <a:off x="1095375" y="2686050"/>
              <a:ext cx="2362200" cy="1428750"/>
            </a:xfrm>
            <a:prstGeom prst="rect">
              <a:avLst/>
            </a:prstGeom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1400" spc="150">
                  <a:latin typeface="微软雅黑" panose="020B0503020204020204" charset="-122"/>
                  <a:ea typeface="微软雅黑" panose="020B0503020204020204" charset="-122"/>
                </a:rPr>
                <a:t>任何定制化的匹配规则</a:t>
              </a:r>
              <a:endParaRPr lang="zh-CN" altLang="en-US" sz="1400" spc="15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9"/>
              </p:custDataLst>
            </p:nvPr>
          </p:nvSpPr>
          <p:spPr>
            <a:xfrm>
              <a:off x="1095375" y="2647950"/>
              <a:ext cx="2362200" cy="36000"/>
            </a:xfrm>
            <a:prstGeom prst="rect">
              <a:avLst/>
            </a:prstGeom>
            <a:solidFill>
              <a:srgbClr val="F27255"/>
            </a:solidFill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>
                <a:lnSpc>
                  <a:spcPct val="140000"/>
                </a:lnSpc>
              </a:pPr>
              <a:endParaRPr lang="zh-CN" altLang="en-US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圆角矩形 24"/>
            <p:cNvSpPr/>
            <p:nvPr>
              <p:custDataLst>
                <p:tags r:id="rId20"/>
              </p:custDataLst>
            </p:nvPr>
          </p:nvSpPr>
          <p:spPr>
            <a:xfrm>
              <a:off x="1833563" y="4176713"/>
              <a:ext cx="885825" cy="276225"/>
            </a:xfrm>
            <a:prstGeom prst="roundRect">
              <a:avLst>
                <a:gd name="adj" fmla="val 50000"/>
              </a:avLst>
            </a:prstGeom>
            <a:solidFill>
              <a:srgbClr val="F27255"/>
            </a:solidFill>
            <a:ln>
              <a:noFill/>
            </a:ln>
          </p:spPr>
          <p:style>
            <a:lnRef idx="2">
              <a:srgbClr val="F6C171">
                <a:shade val="50000"/>
              </a:srgbClr>
            </a:lnRef>
            <a:fillRef idx="1">
              <a:srgbClr val="F6C171"/>
            </a:fillRef>
            <a:effectRef idx="0">
              <a:srgbClr val="F6C171"/>
            </a:effectRef>
            <a:fontRef idx="minor">
              <a:sysClr val="window" lastClr="FFFFFF"/>
            </a:fontRef>
          </p:style>
          <p:txBody>
            <a:bodyPr rtlCol="0" anchor="ctr">
              <a:noAutofit/>
            </a:bodyPr>
            <a:p>
              <a:pPr algn="ctr">
                <a:lnSpc>
                  <a:spcPct val="110000"/>
                </a:lnSpc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定制</a:t>
              </a:r>
              <a:endParaRPr lang="zh-CN" altLang="en-US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" name="文本框 26"/>
          <p:cNvSpPr txBox="1"/>
          <p:nvPr>
            <p:custDataLst>
              <p:tags r:id="rId21"/>
            </p:custDataLst>
          </p:nvPr>
        </p:nvSpPr>
        <p:spPr>
          <a:xfrm>
            <a:off x="3116678" y="953869"/>
            <a:ext cx="5958644" cy="64633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spc="300">
                <a:latin typeface="微软雅黑" panose="020B0503020204020204" charset="-122"/>
                <a:ea typeface="微软雅黑" panose="020B0503020204020204" charset="-122"/>
              </a:rPr>
              <a:t>灰度规则</a:t>
            </a:r>
            <a:endParaRPr lang="en-US" altLang="zh-CN" sz="2000" b="1" spc="3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/>
          <p:nvPr>
            <p:custDataLst>
              <p:tags r:id="rId1"/>
            </p:custDataLst>
          </p:nvPr>
        </p:nvSpPr>
        <p:spPr>
          <a:xfrm>
            <a:off x="5137713" y="1599142"/>
            <a:ext cx="1974790" cy="33855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CONTENTS</a:t>
            </a:r>
            <a:endParaRPr lang="en-US" altLang="zh-CN" sz="1600" spc="15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TextBox 2"/>
          <p:cNvSpPr txBox="1"/>
          <p:nvPr>
            <p:custDataLst>
              <p:tags r:id="rId2"/>
            </p:custDataLst>
          </p:nvPr>
        </p:nvSpPr>
        <p:spPr>
          <a:xfrm>
            <a:off x="5140501" y="828162"/>
            <a:ext cx="1910997" cy="9233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5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85S" panose="00020600040101010101" pitchFamily="18" charset="-122"/>
                <a:ea typeface="汉仪旗黑-85S" panose="00020600040101010101" pitchFamily="18" charset="-122"/>
                <a:cs typeface="微软雅黑" panose="020B0503020204020204" charset="-122"/>
                <a:sym typeface="+mn-lt"/>
              </a:rPr>
              <a:t>目录</a:t>
            </a:r>
            <a:endParaRPr lang="zh-CN" altLang="en-US" sz="5400" spc="150" dirty="0">
              <a:solidFill>
                <a:schemeClr val="tx1">
                  <a:lumMod val="85000"/>
                  <a:lumOff val="15000"/>
                </a:schemeClr>
              </a:solidFill>
              <a:latin typeface="汉仪旗黑-85S" panose="00020600040101010101" pitchFamily="18" charset="-122"/>
              <a:ea typeface="汉仪旗黑-85S" panose="00020600040101010101" pitchFamily="18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4" name="椭圆 13"/>
          <p:cNvSpPr/>
          <p:nvPr>
            <p:custDataLst>
              <p:tags r:id="rId3"/>
            </p:custDataLst>
          </p:nvPr>
        </p:nvSpPr>
        <p:spPr>
          <a:xfrm>
            <a:off x="1583755" y="3119150"/>
            <a:ext cx="1078373" cy="107837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4"/>
            </p:custDataLst>
          </p:nvPr>
        </p:nvSpPr>
        <p:spPr>
          <a:xfrm>
            <a:off x="1653104" y="3188499"/>
            <a:ext cx="939676" cy="9396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Box 2"/>
          <p:cNvSpPr txBox="1"/>
          <p:nvPr>
            <p:custDataLst>
              <p:tags r:id="rId5"/>
            </p:custDataLst>
          </p:nvPr>
        </p:nvSpPr>
        <p:spPr>
          <a:xfrm>
            <a:off x="1625078" y="3354579"/>
            <a:ext cx="1028791" cy="641724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altLang="zh-CN" sz="4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  <a:endParaRPr kumimoji="0" lang="en-US" altLang="zh-CN" sz="4400" kern="1200" cap="none" spc="150" normalizeH="0" noProof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6" name="TextBox 2"/>
          <p:cNvSpPr txBox="1"/>
          <p:nvPr>
            <p:custDataLst>
              <p:tags r:id="rId6"/>
            </p:custDataLst>
          </p:nvPr>
        </p:nvSpPr>
        <p:spPr>
          <a:xfrm>
            <a:off x="1216861" y="4389212"/>
            <a:ext cx="1812162" cy="339441"/>
          </a:xfrm>
          <a:prstGeom prst="rect">
            <a:avLst/>
          </a:prstGeom>
          <a:noFill/>
        </p:spPr>
        <p:txBody>
          <a:bodyPr wrap="square" rtlCol="0">
            <a:normAutofit fontScale="72500"/>
          </a:bodyPr>
          <a:lstStyle/>
          <a:p>
            <a:pPr algn="ctr"/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什么是灰度发布</a:t>
            </a:r>
            <a:r>
              <a:rPr lang="en-US" altLang="zh-CN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?</a:t>
            </a:r>
            <a:endParaRPr lang="en-US" altLang="zh-CN" sz="2000" spc="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7" name="TextBox 2"/>
          <p:cNvSpPr txBox="1"/>
          <p:nvPr>
            <p:custDataLst>
              <p:tags r:id="rId7"/>
            </p:custDataLst>
          </p:nvPr>
        </p:nvSpPr>
        <p:spPr>
          <a:xfrm>
            <a:off x="1216861" y="4728653"/>
            <a:ext cx="1812162" cy="452947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zh-CN" altLang="en-US" sz="1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用一种通用的语言讲述灰度发布</a:t>
            </a:r>
            <a:endParaRPr lang="zh-CN" altLang="en-US" sz="1400" spc="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3570283" y="3119150"/>
            <a:ext cx="1078373" cy="107837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3639632" y="3188499"/>
            <a:ext cx="939676" cy="9396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TextBox 2"/>
          <p:cNvSpPr txBox="1"/>
          <p:nvPr>
            <p:custDataLst>
              <p:tags r:id="rId10"/>
            </p:custDataLst>
          </p:nvPr>
        </p:nvSpPr>
        <p:spPr>
          <a:xfrm>
            <a:off x="3611606" y="3374352"/>
            <a:ext cx="1028791" cy="641724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altLang="zh-CN" sz="4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02</a:t>
            </a:r>
            <a:endParaRPr kumimoji="0" lang="en-US" altLang="zh-CN" sz="4400" kern="1200" cap="none" spc="150" normalizeH="0" noProof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1" name="TextBox 2"/>
          <p:cNvSpPr txBox="1"/>
          <p:nvPr>
            <p:custDataLst>
              <p:tags r:id="rId11"/>
            </p:custDataLst>
          </p:nvPr>
        </p:nvSpPr>
        <p:spPr>
          <a:xfrm>
            <a:off x="3203390" y="4389212"/>
            <a:ext cx="1812162" cy="339441"/>
          </a:xfrm>
          <a:prstGeom prst="rect">
            <a:avLst/>
          </a:prstGeom>
          <a:noFill/>
        </p:spPr>
        <p:txBody>
          <a:bodyPr wrap="square" rtlCol="0">
            <a:normAutofit fontScale="72500"/>
          </a:bodyPr>
          <a:lstStyle/>
          <a:p>
            <a:pPr algn="ctr"/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解决了什么问题</a:t>
            </a:r>
            <a:r>
              <a:rPr lang="en-US" altLang="zh-CN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?</a:t>
            </a:r>
            <a:endParaRPr lang="en-US" altLang="zh-CN" sz="2000" spc="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2" name="TextBox 2"/>
          <p:cNvSpPr txBox="1"/>
          <p:nvPr>
            <p:custDataLst>
              <p:tags r:id="rId12"/>
            </p:custDataLst>
          </p:nvPr>
        </p:nvSpPr>
        <p:spPr>
          <a:xfrm>
            <a:off x="3203390" y="4728653"/>
            <a:ext cx="1812162" cy="452947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简述灰度发布解决方案所解决的问题</a:t>
            </a:r>
            <a:endParaRPr lang="zh-CN" altLang="en-US" sz="1400" spc="1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13"/>
            </p:custDataLst>
          </p:nvPr>
        </p:nvSpPr>
        <p:spPr>
          <a:xfrm>
            <a:off x="5556813" y="3119150"/>
            <a:ext cx="1078373" cy="107837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椭圆 23"/>
          <p:cNvSpPr/>
          <p:nvPr>
            <p:custDataLst>
              <p:tags r:id="rId14"/>
            </p:custDataLst>
          </p:nvPr>
        </p:nvSpPr>
        <p:spPr>
          <a:xfrm>
            <a:off x="5626162" y="3188499"/>
            <a:ext cx="939676" cy="9396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TextBox 2"/>
          <p:cNvSpPr txBox="1"/>
          <p:nvPr>
            <p:custDataLst>
              <p:tags r:id="rId15"/>
            </p:custDataLst>
          </p:nvPr>
        </p:nvSpPr>
        <p:spPr>
          <a:xfrm>
            <a:off x="5598136" y="3374352"/>
            <a:ext cx="1028791" cy="641724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altLang="zh-CN" sz="4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03</a:t>
            </a:r>
            <a:endParaRPr kumimoji="0" lang="en-US" altLang="zh-CN" sz="4400" kern="1200" cap="none" spc="150" normalizeH="0" noProof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6" name="TextBox 2"/>
          <p:cNvSpPr txBox="1"/>
          <p:nvPr>
            <p:custDataLst>
              <p:tags r:id="rId16"/>
            </p:custDataLst>
          </p:nvPr>
        </p:nvSpPr>
        <p:spPr>
          <a:xfrm>
            <a:off x="5189919" y="4389212"/>
            <a:ext cx="1812162" cy="339441"/>
          </a:xfrm>
          <a:prstGeom prst="rect">
            <a:avLst/>
          </a:prstGeom>
          <a:noFill/>
        </p:spPr>
        <p:txBody>
          <a:bodyPr wrap="square" rtlCol="0">
            <a:normAutofit fontScale="72500"/>
          </a:bodyPr>
          <a:lstStyle/>
          <a:p>
            <a:pPr algn="ctr"/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方案的实现原理</a:t>
            </a:r>
            <a:r>
              <a:rPr lang="en-US" altLang="zh-CN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?</a:t>
            </a:r>
            <a:endParaRPr lang="en-US" altLang="zh-CN" sz="2000" spc="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7" name="TextBox 2"/>
          <p:cNvSpPr txBox="1"/>
          <p:nvPr>
            <p:custDataLst>
              <p:tags r:id="rId17"/>
            </p:custDataLst>
          </p:nvPr>
        </p:nvSpPr>
        <p:spPr>
          <a:xfrm>
            <a:off x="5189919" y="4728653"/>
            <a:ext cx="1812162" cy="452947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技术上的原理摘选和权重算法</a:t>
            </a:r>
            <a:endParaRPr lang="en-US" altLang="zh-CN" sz="1400" spc="1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8" name="椭圆 27"/>
          <p:cNvSpPr/>
          <p:nvPr>
            <p:custDataLst>
              <p:tags r:id="rId18"/>
            </p:custDataLst>
          </p:nvPr>
        </p:nvSpPr>
        <p:spPr>
          <a:xfrm>
            <a:off x="7543342" y="3119150"/>
            <a:ext cx="1078373" cy="107837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椭圆 28"/>
          <p:cNvSpPr/>
          <p:nvPr>
            <p:custDataLst>
              <p:tags r:id="rId19"/>
            </p:custDataLst>
          </p:nvPr>
        </p:nvSpPr>
        <p:spPr>
          <a:xfrm>
            <a:off x="7612691" y="3188499"/>
            <a:ext cx="939676" cy="9396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TextBox 2"/>
          <p:cNvSpPr txBox="1"/>
          <p:nvPr>
            <p:custDataLst>
              <p:tags r:id="rId20"/>
            </p:custDataLst>
          </p:nvPr>
        </p:nvSpPr>
        <p:spPr>
          <a:xfrm>
            <a:off x="7584665" y="3374352"/>
            <a:ext cx="1028791" cy="641724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altLang="zh-CN" sz="4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04</a:t>
            </a:r>
            <a:endParaRPr kumimoji="0" lang="en-US" altLang="zh-CN" sz="4400" kern="1200" cap="none" spc="150" normalizeH="0" noProof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1" name="TextBox 2"/>
          <p:cNvSpPr txBox="1"/>
          <p:nvPr>
            <p:custDataLst>
              <p:tags r:id="rId21"/>
            </p:custDataLst>
          </p:nvPr>
        </p:nvSpPr>
        <p:spPr>
          <a:xfrm>
            <a:off x="7176448" y="4389212"/>
            <a:ext cx="1812162" cy="339441"/>
          </a:xfrm>
          <a:prstGeom prst="rect">
            <a:avLst/>
          </a:prstGeom>
          <a:noFill/>
        </p:spPr>
        <p:txBody>
          <a:bodyPr wrap="square" rtlCol="0">
            <a:normAutofit fontScale="72500"/>
          </a:bodyPr>
          <a:lstStyle/>
          <a:p>
            <a:pPr algn="ctr"/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产品的</a:t>
            </a:r>
            <a:r>
              <a:rPr lang="en-US" altLang="zh-CN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505</a:t>
            </a: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特色</a:t>
            </a:r>
            <a:r>
              <a:rPr lang="en-US" altLang="zh-CN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?</a:t>
            </a:r>
            <a:endParaRPr lang="en-US" altLang="zh-CN" sz="2000" spc="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2" name="TextBox 2"/>
          <p:cNvSpPr txBox="1"/>
          <p:nvPr>
            <p:custDataLst>
              <p:tags r:id="rId22"/>
            </p:custDataLst>
          </p:nvPr>
        </p:nvSpPr>
        <p:spPr>
          <a:xfrm>
            <a:off x="7176448" y="4728653"/>
            <a:ext cx="1812162" cy="452947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总结该方案具备的特色特点</a:t>
            </a:r>
            <a:endParaRPr lang="zh-CN" altLang="en-US" sz="1400" spc="1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4" name="椭圆 33"/>
          <p:cNvSpPr/>
          <p:nvPr>
            <p:custDataLst>
              <p:tags r:id="rId23"/>
            </p:custDataLst>
          </p:nvPr>
        </p:nvSpPr>
        <p:spPr>
          <a:xfrm>
            <a:off x="9529871" y="3119150"/>
            <a:ext cx="1078373" cy="1078373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椭圆 34"/>
          <p:cNvSpPr/>
          <p:nvPr>
            <p:custDataLst>
              <p:tags r:id="rId24"/>
            </p:custDataLst>
          </p:nvPr>
        </p:nvSpPr>
        <p:spPr>
          <a:xfrm>
            <a:off x="9599220" y="3188499"/>
            <a:ext cx="939676" cy="9396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2"/>
          <p:cNvSpPr txBox="1"/>
          <p:nvPr>
            <p:custDataLst>
              <p:tags r:id="rId25"/>
            </p:custDataLst>
          </p:nvPr>
        </p:nvSpPr>
        <p:spPr>
          <a:xfrm>
            <a:off x="9571194" y="3374352"/>
            <a:ext cx="1028791" cy="641724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altLang="zh-CN" sz="4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05</a:t>
            </a:r>
            <a:endParaRPr kumimoji="0" lang="en-US" altLang="zh-CN" sz="4400" kern="1200" cap="none" spc="150" normalizeH="0" noProof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37" name="TextBox 2"/>
          <p:cNvSpPr txBox="1"/>
          <p:nvPr>
            <p:custDataLst>
              <p:tags r:id="rId26"/>
            </p:custDataLst>
          </p:nvPr>
        </p:nvSpPr>
        <p:spPr>
          <a:xfrm>
            <a:off x="9162977" y="4389212"/>
            <a:ext cx="1812162" cy="339441"/>
          </a:xfrm>
          <a:prstGeom prst="rect">
            <a:avLst/>
          </a:prstGeom>
          <a:noFill/>
        </p:spPr>
        <p:txBody>
          <a:bodyPr wrap="square" rtlCol="0">
            <a:normAutofit fontScale="72500"/>
          </a:bodyPr>
          <a:lstStyle/>
          <a:p>
            <a:pPr algn="ctr"/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试点</a:t>
            </a:r>
            <a:r>
              <a:rPr lang="en-US" altLang="zh-CN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&amp;</a:t>
            </a: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建议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8" name="TextBox 2"/>
          <p:cNvSpPr txBox="1"/>
          <p:nvPr>
            <p:custDataLst>
              <p:tags r:id="rId27"/>
            </p:custDataLst>
          </p:nvPr>
        </p:nvSpPr>
        <p:spPr>
          <a:xfrm>
            <a:off x="9162977" y="4728653"/>
            <a:ext cx="1812162" cy="452947"/>
          </a:xfrm>
          <a:prstGeom prst="rect">
            <a:avLst/>
          </a:prstGeom>
          <a:noFill/>
        </p:spPr>
        <p:txBody>
          <a:bodyPr wrap="square" rtlCol="0">
            <a:normAutofit fontScale="80000"/>
          </a:bodyPr>
          <a:lstStyle/>
          <a:p>
            <a:pPr algn="ctr"/>
            <a:r>
              <a:rPr lang="zh-CN" altLang="en-US" sz="1400" spc="15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试点计划与建议收集</a:t>
            </a:r>
            <a:endParaRPr lang="zh-CN" altLang="en-US" sz="1400" spc="15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</p:spTree>
    <p:custDataLst>
      <p:tags r:id="rId28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" name="任意多边形 1"/>
          <p:cNvSpPr/>
          <p:nvPr>
            <p:custDataLst>
              <p:tags r:id="rId1"/>
            </p:custDataLst>
          </p:nvPr>
        </p:nvSpPr>
        <p:spPr>
          <a:xfrm>
            <a:off x="2705200" y="3718840"/>
            <a:ext cx="2073151" cy="1984338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rgbClr val="B7CCB4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2" name="任意多边形 2"/>
          <p:cNvSpPr/>
          <p:nvPr>
            <p:custDataLst>
              <p:tags r:id="rId2"/>
            </p:custDataLst>
          </p:nvPr>
        </p:nvSpPr>
        <p:spPr>
          <a:xfrm>
            <a:off x="2951940" y="3921174"/>
            <a:ext cx="1579670" cy="1579671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rgbClr val="B7CCB4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en-US" altLang="zh-CN" dirty="0">
              <a:solidFill>
                <a:srgbClr val="FFCA3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" name="任意多边形 3"/>
          <p:cNvSpPr/>
          <p:nvPr>
            <p:custDataLst>
              <p:tags r:id="rId3"/>
            </p:custDataLst>
          </p:nvPr>
        </p:nvSpPr>
        <p:spPr>
          <a:xfrm>
            <a:off x="3177015" y="3921174"/>
            <a:ext cx="1129519" cy="238926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rgbClr val="B7CCB4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wrap="square" rtlCol="0" anchor="ctr">
            <a:normAutofit fontScale="65000" lnSpcReduction="20000"/>
          </a:bodyPr>
          <a:p>
            <a:pPr algn="ctr"/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5" name="文本框 44"/>
          <p:cNvSpPr txBox="1"/>
          <p:nvPr>
            <p:custDataLst>
              <p:tags r:id="rId4"/>
            </p:custDataLst>
          </p:nvPr>
        </p:nvSpPr>
        <p:spPr>
          <a:xfrm>
            <a:off x="3062240" y="4216269"/>
            <a:ext cx="1359070" cy="98948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kern="0" spc="300" dirty="0">
                <a:solidFill>
                  <a:srgbClr val="B7CCB4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交易次数</a:t>
            </a:r>
            <a:endParaRPr lang="zh-CN" altLang="en-US" b="1" kern="0" spc="300" dirty="0">
              <a:solidFill>
                <a:srgbClr val="B7CCB4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" name="任意多边形 1"/>
          <p:cNvSpPr/>
          <p:nvPr>
            <p:custDataLst>
              <p:tags r:id="rId5"/>
            </p:custDataLst>
          </p:nvPr>
        </p:nvSpPr>
        <p:spPr>
          <a:xfrm>
            <a:off x="2705200" y="1373263"/>
            <a:ext cx="2073151" cy="1984338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rgbClr val="FFCA33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任意多边形 2"/>
          <p:cNvSpPr/>
          <p:nvPr>
            <p:custDataLst>
              <p:tags r:id="rId6"/>
            </p:custDataLst>
          </p:nvPr>
        </p:nvSpPr>
        <p:spPr>
          <a:xfrm>
            <a:off x="2951940" y="1575597"/>
            <a:ext cx="1579670" cy="1579671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rgbClr val="FFCA33">
              <a:lumMod val="75000"/>
            </a:srgbClr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en-US" altLang="zh-CN" dirty="0">
              <a:solidFill>
                <a:srgbClr val="FFCA3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 3"/>
          <p:cNvSpPr/>
          <p:nvPr>
            <p:custDataLst>
              <p:tags r:id="rId7"/>
            </p:custDataLst>
          </p:nvPr>
        </p:nvSpPr>
        <p:spPr>
          <a:xfrm>
            <a:off x="3177015" y="1575597"/>
            <a:ext cx="1129519" cy="238926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rgbClr val="FFCA33">
              <a:lumMod val="75000"/>
            </a:srgbClr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wrap="square" rtlCol="0" anchor="ctr">
            <a:normAutofit fontScale="65000" lnSpcReduction="20000"/>
          </a:bodyPr>
          <a:p>
            <a:pPr algn="ctr"/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8"/>
            </p:custDataLst>
          </p:nvPr>
        </p:nvSpPr>
        <p:spPr>
          <a:xfrm>
            <a:off x="3062240" y="1870692"/>
            <a:ext cx="1359070" cy="98948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kern="0" spc="300" dirty="0">
                <a:solidFill>
                  <a:srgbClr val="FFCA33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用户年龄</a:t>
            </a:r>
            <a:endParaRPr lang="zh-CN" altLang="en-US" b="1" kern="0" spc="300" dirty="0">
              <a:solidFill>
                <a:srgbClr val="FFCA33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9"/>
            </p:custDataLst>
          </p:nvPr>
        </p:nvSpPr>
        <p:spPr>
          <a:xfrm>
            <a:off x="4988940" y="1373263"/>
            <a:ext cx="2073151" cy="1984338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rgbClr val="ECCB66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>
            <p:custDataLst>
              <p:tags r:id="rId10"/>
            </p:custDataLst>
          </p:nvPr>
        </p:nvSpPr>
        <p:spPr>
          <a:xfrm>
            <a:off x="5235680" y="1575597"/>
            <a:ext cx="1579670" cy="1579671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rgbClr val="ECCB66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en-US" altLang="zh-CN" dirty="0">
              <a:solidFill>
                <a:srgbClr val="FFCA3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11"/>
            </p:custDataLst>
          </p:nvPr>
        </p:nvSpPr>
        <p:spPr>
          <a:xfrm>
            <a:off x="5460755" y="1575597"/>
            <a:ext cx="1129519" cy="238926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rgbClr val="ECCB66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wrap="square" rtlCol="0" anchor="ctr">
            <a:normAutofit fontScale="65000" lnSpcReduction="20000"/>
          </a:bodyPr>
          <a:p>
            <a:pPr algn="ctr"/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>
            <p:custDataLst>
              <p:tags r:id="rId12"/>
            </p:custDataLst>
          </p:nvPr>
        </p:nvSpPr>
        <p:spPr>
          <a:xfrm>
            <a:off x="5345980" y="1870692"/>
            <a:ext cx="1359070" cy="98948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kern="0" spc="300" dirty="0">
                <a:solidFill>
                  <a:srgbClr val="ECCB66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商户等级</a:t>
            </a:r>
            <a:endParaRPr lang="zh-CN" altLang="en-US" b="1" kern="0" spc="300" dirty="0">
              <a:solidFill>
                <a:srgbClr val="ECCB66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7" name="任意多边形 6"/>
          <p:cNvSpPr/>
          <p:nvPr>
            <p:custDataLst>
              <p:tags r:id="rId13"/>
            </p:custDataLst>
          </p:nvPr>
        </p:nvSpPr>
        <p:spPr>
          <a:xfrm>
            <a:off x="4988940" y="3718840"/>
            <a:ext cx="2073151" cy="1984338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rgbClr val="8CCDDA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8" name="任意多边形 7"/>
          <p:cNvSpPr/>
          <p:nvPr>
            <p:custDataLst>
              <p:tags r:id="rId14"/>
            </p:custDataLst>
          </p:nvPr>
        </p:nvSpPr>
        <p:spPr>
          <a:xfrm>
            <a:off x="5235680" y="3921174"/>
            <a:ext cx="1579670" cy="1579671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rgbClr val="8CCDDA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en-US" altLang="zh-CN" dirty="0">
              <a:solidFill>
                <a:srgbClr val="FFCA3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9" name="任意多边形 8"/>
          <p:cNvSpPr/>
          <p:nvPr>
            <p:custDataLst>
              <p:tags r:id="rId15"/>
            </p:custDataLst>
          </p:nvPr>
        </p:nvSpPr>
        <p:spPr>
          <a:xfrm>
            <a:off x="5460755" y="3921174"/>
            <a:ext cx="1129519" cy="238926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rgbClr val="8CCDDA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wrap="square" rtlCol="0" anchor="ctr">
            <a:normAutofit fontScale="65000" lnSpcReduction="20000"/>
          </a:bodyPr>
          <a:p>
            <a:pPr algn="ctr"/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05</a:t>
            </a:r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6" name="文本框 45"/>
          <p:cNvSpPr txBox="1"/>
          <p:nvPr>
            <p:custDataLst>
              <p:tags r:id="rId16"/>
            </p:custDataLst>
          </p:nvPr>
        </p:nvSpPr>
        <p:spPr>
          <a:xfrm>
            <a:off x="5345980" y="4216269"/>
            <a:ext cx="1359070" cy="98948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kern="0" spc="300" dirty="0">
                <a:solidFill>
                  <a:srgbClr val="8CCDDA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收货地址</a:t>
            </a:r>
            <a:endParaRPr lang="zh-CN" altLang="en-US" b="1" kern="0" spc="300" dirty="0">
              <a:solidFill>
                <a:srgbClr val="8CCDDA">
                  <a:lumMod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3" name="任意多边形 16"/>
          <p:cNvSpPr/>
          <p:nvPr>
            <p:custDataLst>
              <p:tags r:id="rId17"/>
            </p:custDataLst>
          </p:nvPr>
        </p:nvSpPr>
        <p:spPr>
          <a:xfrm>
            <a:off x="7272679" y="3718840"/>
            <a:ext cx="2073151" cy="1984338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rgbClr val="33CEFF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4" name="任意多边形 17"/>
          <p:cNvSpPr/>
          <p:nvPr>
            <p:custDataLst>
              <p:tags r:id="rId18"/>
            </p:custDataLst>
          </p:nvPr>
        </p:nvSpPr>
        <p:spPr>
          <a:xfrm>
            <a:off x="7570219" y="3921174"/>
            <a:ext cx="1579670" cy="1579671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rgbClr val="33CEFF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en-US" altLang="zh-CN" dirty="0">
              <a:solidFill>
                <a:srgbClr val="FFCA3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5" name="任意多边形 18"/>
          <p:cNvSpPr/>
          <p:nvPr>
            <p:custDataLst>
              <p:tags r:id="rId19"/>
            </p:custDataLst>
          </p:nvPr>
        </p:nvSpPr>
        <p:spPr>
          <a:xfrm>
            <a:off x="7795294" y="3921174"/>
            <a:ext cx="1129519" cy="238926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rgbClr val="33CEFF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wrap="square" rtlCol="0" anchor="ctr">
            <a:normAutofit fontScale="65000" lnSpcReduction="20000"/>
          </a:bodyPr>
          <a:p>
            <a:pPr algn="ctr"/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06</a:t>
            </a:r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2" name="文本框 51"/>
          <p:cNvSpPr txBox="1"/>
          <p:nvPr>
            <p:custDataLst>
              <p:tags r:id="rId20"/>
            </p:custDataLst>
          </p:nvPr>
        </p:nvSpPr>
        <p:spPr>
          <a:xfrm>
            <a:off x="7680519" y="4216269"/>
            <a:ext cx="1359070" cy="98948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kern="0" spc="300" dirty="0">
                <a:solidFill>
                  <a:srgbClr val="33CEFF">
                    <a:lumMod val="50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活跃天数</a:t>
            </a:r>
            <a:endParaRPr lang="zh-CN" altLang="en-US" b="1" kern="0" spc="300" dirty="0">
              <a:solidFill>
                <a:srgbClr val="33CEFF">
                  <a:lumMod val="50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" name="任意多边形 16"/>
          <p:cNvSpPr/>
          <p:nvPr>
            <p:custDataLst>
              <p:tags r:id="rId21"/>
            </p:custDataLst>
          </p:nvPr>
        </p:nvSpPr>
        <p:spPr>
          <a:xfrm>
            <a:off x="7272679" y="1373263"/>
            <a:ext cx="2073151" cy="1984338"/>
          </a:xfrm>
          <a:custGeom>
            <a:avLst/>
            <a:gdLst>
              <a:gd name="connsiteX0" fmla="*/ 961691 w 1844621"/>
              <a:gd name="connsiteY0" fmla="*/ 1643760 h 1765598"/>
              <a:gd name="connsiteX1" fmla="*/ 964657 w 1844621"/>
              <a:gd name="connsiteY1" fmla="*/ 1718060 h 1765598"/>
              <a:gd name="connsiteX2" fmla="*/ 948083 w 1844621"/>
              <a:gd name="connsiteY2" fmla="*/ 1717184 h 1765598"/>
              <a:gd name="connsiteX3" fmla="*/ 946614 w 1844621"/>
              <a:gd name="connsiteY3" fmla="*/ 1717353 h 1765598"/>
              <a:gd name="connsiteX4" fmla="*/ 943691 w 1844621"/>
              <a:gd name="connsiteY4" fmla="*/ 1644103 h 1765598"/>
              <a:gd name="connsiteX5" fmla="*/ 875350 w 1844621"/>
              <a:gd name="connsiteY5" fmla="*/ 1643169 h 1765598"/>
              <a:gd name="connsiteX6" fmla="*/ 893299 w 1844621"/>
              <a:gd name="connsiteY6" fmla="*/ 1644629 h 1765598"/>
              <a:gd name="connsiteX7" fmla="*/ 889341 w 1844621"/>
              <a:gd name="connsiteY7" fmla="*/ 1723945 h 1765598"/>
              <a:gd name="connsiteX8" fmla="*/ 871214 w 1844621"/>
              <a:gd name="connsiteY8" fmla="*/ 1726031 h 1765598"/>
              <a:gd name="connsiteX9" fmla="*/ 1029699 w 1844621"/>
              <a:gd name="connsiteY9" fmla="*/ 1636826 h 1765598"/>
              <a:gd name="connsiteX10" fmla="*/ 1040815 w 1844621"/>
              <a:gd name="connsiteY10" fmla="*/ 1722087 h 1765598"/>
              <a:gd name="connsiteX11" fmla="*/ 1022537 w 1844621"/>
              <a:gd name="connsiteY11" fmla="*/ 1721121 h 1765598"/>
              <a:gd name="connsiteX12" fmla="*/ 1011828 w 1844621"/>
              <a:gd name="connsiteY12" fmla="*/ 1638982 h 1765598"/>
              <a:gd name="connsiteX13" fmla="*/ 807350 w 1844621"/>
              <a:gd name="connsiteY13" fmla="*/ 1636115 h 1765598"/>
              <a:gd name="connsiteX14" fmla="*/ 822430 w 1844621"/>
              <a:gd name="connsiteY14" fmla="*/ 1638864 h 1765598"/>
              <a:gd name="connsiteX15" fmla="*/ 825110 w 1844621"/>
              <a:gd name="connsiteY15" fmla="*/ 1639083 h 1765598"/>
              <a:gd name="connsiteX16" fmla="*/ 811751 w 1844621"/>
              <a:gd name="connsiteY16" fmla="*/ 1734136 h 1765598"/>
              <a:gd name="connsiteX17" fmla="*/ 792774 w 1844621"/>
              <a:gd name="connsiteY17" fmla="*/ 1739833 h 1765598"/>
              <a:gd name="connsiteX18" fmla="*/ 1096827 w 1844621"/>
              <a:gd name="connsiteY18" fmla="*/ 1624033 h 1765598"/>
              <a:gd name="connsiteX19" fmla="*/ 1121385 w 1844621"/>
              <a:gd name="connsiteY19" fmla="*/ 1734155 h 1765598"/>
              <a:gd name="connsiteX20" fmla="*/ 1101928 w 1844621"/>
              <a:gd name="connsiteY20" fmla="*/ 1729603 h 1765598"/>
              <a:gd name="connsiteX21" fmla="*/ 1079265 w 1844621"/>
              <a:gd name="connsiteY21" fmla="*/ 1627978 h 1765598"/>
              <a:gd name="connsiteX22" fmla="*/ 740342 w 1844621"/>
              <a:gd name="connsiteY22" fmla="*/ 1622534 h 1765598"/>
              <a:gd name="connsiteX23" fmla="*/ 749046 w 1844621"/>
              <a:gd name="connsiteY23" fmla="*/ 1625484 h 1765598"/>
              <a:gd name="connsiteX24" fmla="*/ 757767 w 1844621"/>
              <a:gd name="connsiteY24" fmla="*/ 1627074 h 1765598"/>
              <a:gd name="connsiteX25" fmla="*/ 726815 w 1844621"/>
              <a:gd name="connsiteY25" fmla="*/ 1759631 h 1765598"/>
              <a:gd name="connsiteX26" fmla="*/ 706937 w 1844621"/>
              <a:gd name="connsiteY26" fmla="*/ 1765598 h 1765598"/>
              <a:gd name="connsiteX27" fmla="*/ 1162592 w 1844621"/>
              <a:gd name="connsiteY27" fmla="*/ 1605474 h 1765598"/>
              <a:gd name="connsiteX28" fmla="*/ 1211506 w 1844621"/>
              <a:gd name="connsiteY28" fmla="*/ 1758609 h 1765598"/>
              <a:gd name="connsiteX29" fmla="*/ 1193512 w 1844621"/>
              <a:gd name="connsiteY29" fmla="*/ 1751032 h 1765598"/>
              <a:gd name="connsiteX30" fmla="*/ 1189921 w 1844621"/>
              <a:gd name="connsiteY30" fmla="*/ 1750192 h 1765598"/>
              <a:gd name="connsiteX31" fmla="*/ 1145515 w 1844621"/>
              <a:gd name="connsiteY31" fmla="*/ 1611170 h 1765598"/>
              <a:gd name="connsiteX32" fmla="*/ 675637 w 1844621"/>
              <a:gd name="connsiteY32" fmla="*/ 1600604 h 1765598"/>
              <a:gd name="connsiteX33" fmla="*/ 692686 w 1844621"/>
              <a:gd name="connsiteY33" fmla="*/ 1606382 h 1765598"/>
              <a:gd name="connsiteX34" fmla="*/ 641486 w 1844621"/>
              <a:gd name="connsiteY34" fmla="*/ 1761326 h 1765598"/>
              <a:gd name="connsiteX35" fmla="*/ 631383 w 1844621"/>
              <a:gd name="connsiteY35" fmla="*/ 1744623 h 1765598"/>
              <a:gd name="connsiteX36" fmla="*/ 628970 w 1844621"/>
              <a:gd name="connsiteY36" fmla="*/ 1741831 h 1765598"/>
              <a:gd name="connsiteX37" fmla="*/ 1225916 w 1844621"/>
              <a:gd name="connsiteY37" fmla="*/ 1579868 h 1765598"/>
              <a:gd name="connsiteX38" fmla="*/ 1279540 w 1844621"/>
              <a:gd name="connsiteY38" fmla="*/ 1707080 h 1765598"/>
              <a:gd name="connsiteX39" fmla="*/ 1266966 w 1844621"/>
              <a:gd name="connsiteY39" fmla="*/ 1723591 h 1765598"/>
              <a:gd name="connsiteX40" fmla="*/ 1209837 w 1844621"/>
              <a:gd name="connsiteY40" fmla="*/ 1588066 h 1765598"/>
              <a:gd name="connsiteX41" fmla="*/ 610954 w 1844621"/>
              <a:gd name="connsiteY41" fmla="*/ 1578681 h 1765598"/>
              <a:gd name="connsiteX42" fmla="*/ 628059 w 1844621"/>
              <a:gd name="connsiteY42" fmla="*/ 1584478 h 1765598"/>
              <a:gd name="connsiteX43" fmla="*/ 582951 w 1844621"/>
              <a:gd name="connsiteY43" fmla="*/ 1688574 h 1765598"/>
              <a:gd name="connsiteX44" fmla="*/ 569886 w 1844621"/>
              <a:gd name="connsiteY44" fmla="*/ 1673454 h 1765598"/>
              <a:gd name="connsiteX45" fmla="*/ 1286670 w 1844621"/>
              <a:gd name="connsiteY45" fmla="*/ 1548893 h 1765598"/>
              <a:gd name="connsiteX46" fmla="*/ 1333269 w 1844621"/>
              <a:gd name="connsiteY46" fmla="*/ 1636531 h 1765598"/>
              <a:gd name="connsiteX47" fmla="*/ 1321264 w 1844621"/>
              <a:gd name="connsiteY47" fmla="*/ 1652294 h 1765598"/>
              <a:gd name="connsiteX48" fmla="*/ 1270632 w 1844621"/>
              <a:gd name="connsiteY48" fmla="*/ 1557070 h 1765598"/>
              <a:gd name="connsiteX49" fmla="*/ 551444 w 1844621"/>
              <a:gd name="connsiteY49" fmla="*/ 1545001 h 1765598"/>
              <a:gd name="connsiteX50" fmla="*/ 567074 w 1844621"/>
              <a:gd name="connsiteY50" fmla="*/ 1553937 h 1765598"/>
              <a:gd name="connsiteX51" fmla="*/ 524862 w 1844621"/>
              <a:gd name="connsiteY51" fmla="*/ 1631452 h 1765598"/>
              <a:gd name="connsiteX52" fmla="*/ 510642 w 1844621"/>
              <a:gd name="connsiteY52" fmla="*/ 1619926 h 1765598"/>
              <a:gd name="connsiteX53" fmla="*/ 1346034 w 1844621"/>
              <a:gd name="connsiteY53" fmla="*/ 1515267 h 1765598"/>
              <a:gd name="connsiteX54" fmla="*/ 1390051 w 1844621"/>
              <a:gd name="connsiteY54" fmla="*/ 1582679 h 1765598"/>
              <a:gd name="connsiteX55" fmla="*/ 1376613 w 1844621"/>
              <a:gd name="connsiteY55" fmla="*/ 1595021 h 1765598"/>
              <a:gd name="connsiteX56" fmla="*/ 1331552 w 1844621"/>
              <a:gd name="connsiteY56" fmla="*/ 1526010 h 1765598"/>
              <a:gd name="connsiteX57" fmla="*/ 1333983 w 1844621"/>
              <a:gd name="connsiteY57" fmla="*/ 1524770 h 1765598"/>
              <a:gd name="connsiteX58" fmla="*/ 492213 w 1844621"/>
              <a:gd name="connsiteY58" fmla="*/ 1511140 h 1765598"/>
              <a:gd name="connsiteX59" fmla="*/ 507877 w 1844621"/>
              <a:gd name="connsiteY59" fmla="*/ 1520095 h 1765598"/>
              <a:gd name="connsiteX60" fmla="*/ 465615 w 1844621"/>
              <a:gd name="connsiteY60" fmla="*/ 1583429 h 1765598"/>
              <a:gd name="connsiteX61" fmla="*/ 452723 w 1844621"/>
              <a:gd name="connsiteY61" fmla="*/ 1572979 h 1765598"/>
              <a:gd name="connsiteX62" fmla="*/ 451434 w 1844621"/>
              <a:gd name="connsiteY62" fmla="*/ 1572252 h 1765598"/>
              <a:gd name="connsiteX63" fmla="*/ 1399641 w 1844621"/>
              <a:gd name="connsiteY63" fmla="*/ 1472989 h 1765598"/>
              <a:gd name="connsiteX64" fmla="*/ 1447523 w 1844621"/>
              <a:gd name="connsiteY64" fmla="*/ 1533649 h 1765598"/>
              <a:gd name="connsiteX65" fmla="*/ 1433600 w 1844621"/>
              <a:gd name="connsiteY65" fmla="*/ 1542681 h 1765598"/>
              <a:gd name="connsiteX66" fmla="*/ 1432510 w 1844621"/>
              <a:gd name="connsiteY66" fmla="*/ 1543682 h 1765598"/>
              <a:gd name="connsiteX67" fmla="*/ 1385507 w 1844621"/>
              <a:gd name="connsiteY67" fmla="*/ 1484135 h 1765598"/>
              <a:gd name="connsiteX68" fmla="*/ 439084 w 1844621"/>
              <a:gd name="connsiteY68" fmla="*/ 1468240 h 1765598"/>
              <a:gd name="connsiteX69" fmla="*/ 452737 w 1844621"/>
              <a:gd name="connsiteY69" fmla="*/ 1479985 h 1765598"/>
              <a:gd name="connsiteX70" fmla="*/ 401226 w 1844621"/>
              <a:gd name="connsiteY70" fmla="*/ 1543921 h 1765598"/>
              <a:gd name="connsiteX71" fmla="*/ 385335 w 1844621"/>
              <a:gd name="connsiteY71" fmla="*/ 1534955 h 1765598"/>
              <a:gd name="connsiteX72" fmla="*/ 1452700 w 1844621"/>
              <a:gd name="connsiteY72" fmla="*/ 1430017 h 1765598"/>
              <a:gd name="connsiteX73" fmla="*/ 1511505 w 1844621"/>
              <a:gd name="connsiteY73" fmla="*/ 1492141 h 1765598"/>
              <a:gd name="connsiteX74" fmla="*/ 1496150 w 1844621"/>
              <a:gd name="connsiteY74" fmla="*/ 1502102 h 1765598"/>
              <a:gd name="connsiteX75" fmla="*/ 1439119 w 1844621"/>
              <a:gd name="connsiteY75" fmla="*/ 1441854 h 1765598"/>
              <a:gd name="connsiteX76" fmla="*/ 1449687 w 1844621"/>
              <a:gd name="connsiteY76" fmla="*/ 1433519 h 1765598"/>
              <a:gd name="connsiteX77" fmla="*/ 387391 w 1844621"/>
              <a:gd name="connsiteY77" fmla="*/ 1423768 h 1765598"/>
              <a:gd name="connsiteX78" fmla="*/ 401059 w 1844621"/>
              <a:gd name="connsiteY78" fmla="*/ 1435526 h 1765598"/>
              <a:gd name="connsiteX79" fmla="*/ 332463 w 1844621"/>
              <a:gd name="connsiteY79" fmla="*/ 1506560 h 1765598"/>
              <a:gd name="connsiteX80" fmla="*/ 313761 w 1844621"/>
              <a:gd name="connsiteY80" fmla="*/ 1500014 h 1765598"/>
              <a:gd name="connsiteX81" fmla="*/ 1497274 w 1844621"/>
              <a:gd name="connsiteY81" fmla="*/ 1378205 h 1765598"/>
              <a:gd name="connsiteX82" fmla="*/ 1583781 w 1844621"/>
              <a:gd name="connsiteY82" fmla="*/ 1454547 h 1765598"/>
              <a:gd name="connsiteX83" fmla="*/ 1565364 w 1844621"/>
              <a:gd name="connsiteY83" fmla="*/ 1462300 h 1765598"/>
              <a:gd name="connsiteX84" fmla="*/ 1485535 w 1844621"/>
              <a:gd name="connsiteY84" fmla="*/ 1391850 h 1765598"/>
              <a:gd name="connsiteX85" fmla="*/ 342078 w 1844621"/>
              <a:gd name="connsiteY85" fmla="*/ 1372754 h 1765598"/>
              <a:gd name="connsiteX86" fmla="*/ 353236 w 1844621"/>
              <a:gd name="connsiteY86" fmla="*/ 1386902 h 1765598"/>
              <a:gd name="connsiteX87" fmla="*/ 248764 w 1844621"/>
              <a:gd name="connsiteY87" fmla="*/ 1477262 h 1765598"/>
              <a:gd name="connsiteX88" fmla="*/ 229175 w 1844621"/>
              <a:gd name="connsiteY88" fmla="*/ 1470405 h 1765598"/>
              <a:gd name="connsiteX89" fmla="*/ 1541797 w 1844621"/>
              <a:gd name="connsiteY89" fmla="*/ 1326453 h 1765598"/>
              <a:gd name="connsiteX90" fmla="*/ 1671063 w 1844621"/>
              <a:gd name="connsiteY90" fmla="*/ 1421359 h 1765598"/>
              <a:gd name="connsiteX91" fmla="*/ 1652052 w 1844621"/>
              <a:gd name="connsiteY91" fmla="*/ 1425806 h 1765598"/>
              <a:gd name="connsiteX92" fmla="*/ 1648653 w 1844621"/>
              <a:gd name="connsiteY92" fmla="*/ 1427237 h 1765598"/>
              <a:gd name="connsiteX93" fmla="*/ 1530022 w 1844621"/>
              <a:gd name="connsiteY93" fmla="*/ 1340139 h 1765598"/>
              <a:gd name="connsiteX94" fmla="*/ 299862 w 1844621"/>
              <a:gd name="connsiteY94" fmla="*/ 1319225 h 1765598"/>
              <a:gd name="connsiteX95" fmla="*/ 311019 w 1844621"/>
              <a:gd name="connsiteY95" fmla="*/ 1333372 h 1765598"/>
              <a:gd name="connsiteX96" fmla="*/ 178732 w 1844621"/>
              <a:gd name="connsiteY96" fmla="*/ 1428480 h 1765598"/>
              <a:gd name="connsiteX97" fmla="*/ 180377 w 1844621"/>
              <a:gd name="connsiteY97" fmla="*/ 1409027 h 1765598"/>
              <a:gd name="connsiteX98" fmla="*/ 180067 w 1844621"/>
              <a:gd name="connsiteY98" fmla="*/ 1405352 h 1765598"/>
              <a:gd name="connsiteX99" fmla="*/ 1576542 w 1844621"/>
              <a:gd name="connsiteY99" fmla="*/ 1267609 h 1765598"/>
              <a:gd name="connsiteX100" fmla="*/ 1695816 w 1844621"/>
              <a:gd name="connsiteY100" fmla="*/ 1339681 h 1765598"/>
              <a:gd name="connsiteX101" fmla="*/ 1695348 w 1844621"/>
              <a:gd name="connsiteY101" fmla="*/ 1360430 h 1765598"/>
              <a:gd name="connsiteX102" fmla="*/ 1567606 w 1844621"/>
              <a:gd name="connsiteY102" fmla="*/ 1283241 h 1765598"/>
              <a:gd name="connsiteX103" fmla="*/ 263531 w 1844621"/>
              <a:gd name="connsiteY103" fmla="*/ 1261503 h 1765598"/>
              <a:gd name="connsiteX104" fmla="*/ 271723 w 1844621"/>
              <a:gd name="connsiteY104" fmla="*/ 1277570 h 1765598"/>
              <a:gd name="connsiteX105" fmla="*/ 174140 w 1844621"/>
              <a:gd name="connsiteY105" fmla="*/ 1335215 h 1765598"/>
              <a:gd name="connsiteX106" fmla="*/ 172457 w 1844621"/>
              <a:gd name="connsiteY106" fmla="*/ 1315303 h 1765598"/>
              <a:gd name="connsiteX107" fmla="*/ 1610398 w 1844621"/>
              <a:gd name="connsiteY107" fmla="*/ 1208387 h 1765598"/>
              <a:gd name="connsiteX108" fmla="*/ 1697816 w 1844621"/>
              <a:gd name="connsiteY108" fmla="*/ 1251024 h 1765598"/>
              <a:gd name="connsiteX109" fmla="*/ 1697369 w 1844621"/>
              <a:gd name="connsiteY109" fmla="*/ 1270832 h 1765598"/>
              <a:gd name="connsiteX110" fmla="*/ 1601446 w 1844621"/>
              <a:gd name="connsiteY110" fmla="*/ 1224047 h 1765598"/>
              <a:gd name="connsiteX111" fmla="*/ 232566 w 1844621"/>
              <a:gd name="connsiteY111" fmla="*/ 1200770 h 1765598"/>
              <a:gd name="connsiteX112" fmla="*/ 240745 w 1844621"/>
              <a:gd name="connsiteY112" fmla="*/ 1216812 h 1765598"/>
              <a:gd name="connsiteX113" fmla="*/ 160720 w 1844621"/>
              <a:gd name="connsiteY113" fmla="*/ 1254859 h 1765598"/>
              <a:gd name="connsiteX114" fmla="*/ 155991 w 1844621"/>
              <a:gd name="connsiteY114" fmla="*/ 1237178 h 1765598"/>
              <a:gd name="connsiteX115" fmla="*/ 1634958 w 1844621"/>
              <a:gd name="connsiteY115" fmla="*/ 1144690 h 1765598"/>
              <a:gd name="connsiteX116" fmla="*/ 1712099 w 1844621"/>
              <a:gd name="connsiteY116" fmla="*/ 1174082 h 1765598"/>
              <a:gd name="connsiteX117" fmla="*/ 1708482 w 1844621"/>
              <a:gd name="connsiteY117" fmla="*/ 1191966 h 1765598"/>
              <a:gd name="connsiteX118" fmla="*/ 1629176 w 1844621"/>
              <a:gd name="connsiteY118" fmla="*/ 1161750 h 1765598"/>
              <a:gd name="connsiteX119" fmla="*/ 204756 w 1844621"/>
              <a:gd name="connsiteY119" fmla="*/ 1138431 h 1765598"/>
              <a:gd name="connsiteX120" fmla="*/ 210455 w 1844621"/>
              <a:gd name="connsiteY120" fmla="*/ 1155515 h 1765598"/>
              <a:gd name="connsiteX121" fmla="*/ 141015 w 1844621"/>
              <a:gd name="connsiteY121" fmla="*/ 1181182 h 1765598"/>
              <a:gd name="connsiteX122" fmla="*/ 136727 w 1844621"/>
              <a:gd name="connsiteY122" fmla="*/ 1165150 h 1765598"/>
              <a:gd name="connsiteX123" fmla="*/ 136112 w 1844621"/>
              <a:gd name="connsiteY123" fmla="*/ 1163804 h 1765598"/>
              <a:gd name="connsiteX124" fmla="*/ 1656844 w 1844621"/>
              <a:gd name="connsiteY124" fmla="*/ 1080115 h 1765598"/>
              <a:gd name="connsiteX125" fmla="*/ 1729776 w 1844621"/>
              <a:gd name="connsiteY125" fmla="*/ 1100634 h 1765598"/>
              <a:gd name="connsiteX126" fmla="*/ 1723821 w 1844621"/>
              <a:gd name="connsiteY126" fmla="*/ 1116126 h 1765598"/>
              <a:gd name="connsiteX127" fmla="*/ 1723528 w 1844621"/>
              <a:gd name="connsiteY127" fmla="*/ 1117576 h 1765598"/>
              <a:gd name="connsiteX128" fmla="*/ 1651058 w 1844621"/>
              <a:gd name="connsiteY128" fmla="*/ 1097186 h 1765598"/>
              <a:gd name="connsiteX129" fmla="*/ 184625 w 1844621"/>
              <a:gd name="connsiteY129" fmla="*/ 1073110 h 1765598"/>
              <a:gd name="connsiteX130" fmla="*/ 188043 w 1844621"/>
              <a:gd name="connsiteY130" fmla="*/ 1088326 h 1765598"/>
              <a:gd name="connsiteX131" fmla="*/ 188810 w 1844621"/>
              <a:gd name="connsiteY131" fmla="*/ 1090624 h 1765598"/>
              <a:gd name="connsiteX132" fmla="*/ 112145 w 1844621"/>
              <a:gd name="connsiteY132" fmla="*/ 1111372 h 1765598"/>
              <a:gd name="connsiteX133" fmla="*/ 104560 w 1844621"/>
              <a:gd name="connsiteY133" fmla="*/ 1094778 h 1765598"/>
              <a:gd name="connsiteX134" fmla="*/ 1672722 w 1844621"/>
              <a:gd name="connsiteY134" fmla="*/ 1013691 h 1765598"/>
              <a:gd name="connsiteX135" fmla="*/ 1757141 w 1844621"/>
              <a:gd name="connsiteY135" fmla="*/ 1029446 h 1765598"/>
              <a:gd name="connsiteX136" fmla="*/ 1750574 w 1844621"/>
              <a:gd name="connsiteY136" fmla="*/ 1046531 h 1765598"/>
              <a:gd name="connsiteX137" fmla="*/ 1669493 w 1844621"/>
              <a:gd name="connsiteY137" fmla="*/ 1031399 h 1765598"/>
              <a:gd name="connsiteX138" fmla="*/ 170225 w 1844621"/>
              <a:gd name="connsiteY138" fmla="*/ 1006273 h 1765598"/>
              <a:gd name="connsiteX139" fmla="*/ 170936 w 1844621"/>
              <a:gd name="connsiteY139" fmla="*/ 1012170 h 1765598"/>
              <a:gd name="connsiteX140" fmla="*/ 173584 w 1844621"/>
              <a:gd name="connsiteY140" fmla="*/ 1023958 h 1765598"/>
              <a:gd name="connsiteX141" fmla="*/ 78475 w 1844621"/>
              <a:gd name="connsiteY141" fmla="*/ 1040728 h 1765598"/>
              <a:gd name="connsiteX142" fmla="*/ 67193 w 1844621"/>
              <a:gd name="connsiteY142" fmla="*/ 1024440 h 1765598"/>
              <a:gd name="connsiteX143" fmla="*/ 1681368 w 1844621"/>
              <a:gd name="connsiteY143" fmla="*/ 945892 h 1765598"/>
              <a:gd name="connsiteX144" fmla="*/ 1793516 w 1844621"/>
              <a:gd name="connsiteY144" fmla="*/ 956550 h 1765598"/>
              <a:gd name="connsiteX145" fmla="*/ 1783173 w 1844621"/>
              <a:gd name="connsiteY145" fmla="*/ 973649 h 1765598"/>
              <a:gd name="connsiteX146" fmla="*/ 1679909 w 1844621"/>
              <a:gd name="connsiteY146" fmla="*/ 963835 h 1765598"/>
              <a:gd name="connsiteX147" fmla="*/ 162034 w 1844621"/>
              <a:gd name="connsiteY147" fmla="*/ 938372 h 1765598"/>
              <a:gd name="connsiteX148" fmla="*/ 164191 w 1844621"/>
              <a:gd name="connsiteY148" fmla="*/ 956254 h 1765598"/>
              <a:gd name="connsiteX149" fmla="*/ 27981 w 1844621"/>
              <a:gd name="connsiteY149" fmla="*/ 967828 h 1765598"/>
              <a:gd name="connsiteX150" fmla="*/ 16164 w 1844621"/>
              <a:gd name="connsiteY150" fmla="*/ 950767 h 1765598"/>
              <a:gd name="connsiteX151" fmla="*/ 1683923 w 1844621"/>
              <a:gd name="connsiteY151" fmla="*/ 877596 h 1765598"/>
              <a:gd name="connsiteX152" fmla="*/ 1844621 w 1844621"/>
              <a:gd name="connsiteY152" fmla="*/ 878397 h 1765598"/>
              <a:gd name="connsiteX153" fmla="*/ 1831855 w 1844621"/>
              <a:gd name="connsiteY153" fmla="*/ 893168 h 1765598"/>
              <a:gd name="connsiteX154" fmla="*/ 1829946 w 1844621"/>
              <a:gd name="connsiteY154" fmla="*/ 896325 h 1765598"/>
              <a:gd name="connsiteX155" fmla="*/ 1684266 w 1844621"/>
              <a:gd name="connsiteY155" fmla="*/ 895598 h 1765598"/>
              <a:gd name="connsiteX156" fmla="*/ 14676 w 1844621"/>
              <a:gd name="connsiteY156" fmla="*/ 869273 h 1765598"/>
              <a:gd name="connsiteX157" fmla="*/ 160356 w 1844621"/>
              <a:gd name="connsiteY157" fmla="*/ 869999 h 1765598"/>
              <a:gd name="connsiteX158" fmla="*/ 160699 w 1844621"/>
              <a:gd name="connsiteY158" fmla="*/ 888001 h 1765598"/>
              <a:gd name="connsiteX159" fmla="*/ 0 w 1844621"/>
              <a:gd name="connsiteY159" fmla="*/ 887200 h 1765598"/>
              <a:gd name="connsiteX160" fmla="*/ 12766 w 1844621"/>
              <a:gd name="connsiteY160" fmla="*/ 872429 h 1765598"/>
              <a:gd name="connsiteX161" fmla="*/ 1816638 w 1844621"/>
              <a:gd name="connsiteY161" fmla="*/ 797770 h 1765598"/>
              <a:gd name="connsiteX162" fmla="*/ 1828455 w 1844621"/>
              <a:gd name="connsiteY162" fmla="*/ 814831 h 1765598"/>
              <a:gd name="connsiteX163" fmla="*/ 1682588 w 1844621"/>
              <a:gd name="connsiteY163" fmla="*/ 827227 h 1765598"/>
              <a:gd name="connsiteX164" fmla="*/ 1680430 w 1844621"/>
              <a:gd name="connsiteY164" fmla="*/ 809345 h 1765598"/>
              <a:gd name="connsiteX165" fmla="*/ 61447 w 1844621"/>
              <a:gd name="connsiteY165" fmla="*/ 791950 h 1765598"/>
              <a:gd name="connsiteX166" fmla="*/ 164713 w 1844621"/>
              <a:gd name="connsiteY166" fmla="*/ 801763 h 1765598"/>
              <a:gd name="connsiteX167" fmla="*/ 163253 w 1844621"/>
              <a:gd name="connsiteY167" fmla="*/ 819705 h 1765598"/>
              <a:gd name="connsiteX168" fmla="*/ 51105 w 1844621"/>
              <a:gd name="connsiteY168" fmla="*/ 809048 h 1765598"/>
              <a:gd name="connsiteX169" fmla="*/ 1766145 w 1844621"/>
              <a:gd name="connsiteY169" fmla="*/ 724870 h 1765598"/>
              <a:gd name="connsiteX170" fmla="*/ 1777427 w 1844621"/>
              <a:gd name="connsiteY170" fmla="*/ 741158 h 1765598"/>
              <a:gd name="connsiteX171" fmla="*/ 1674396 w 1844621"/>
              <a:gd name="connsiteY171" fmla="*/ 759325 h 1765598"/>
              <a:gd name="connsiteX172" fmla="*/ 1673685 w 1844621"/>
              <a:gd name="connsiteY172" fmla="*/ 753429 h 1765598"/>
              <a:gd name="connsiteX173" fmla="*/ 1670588 w 1844621"/>
              <a:gd name="connsiteY173" fmla="*/ 741719 h 1765598"/>
              <a:gd name="connsiteX174" fmla="*/ 94047 w 1844621"/>
              <a:gd name="connsiteY174" fmla="*/ 719066 h 1765598"/>
              <a:gd name="connsiteX175" fmla="*/ 175129 w 1844621"/>
              <a:gd name="connsiteY175" fmla="*/ 734198 h 1765598"/>
              <a:gd name="connsiteX176" fmla="*/ 171900 w 1844621"/>
              <a:gd name="connsiteY176" fmla="*/ 751906 h 1765598"/>
              <a:gd name="connsiteX177" fmla="*/ 87480 w 1844621"/>
              <a:gd name="connsiteY177" fmla="*/ 736151 h 1765598"/>
              <a:gd name="connsiteX178" fmla="*/ 1732475 w 1844621"/>
              <a:gd name="connsiteY178" fmla="*/ 654227 h 1765598"/>
              <a:gd name="connsiteX179" fmla="*/ 1740061 w 1844621"/>
              <a:gd name="connsiteY179" fmla="*/ 670822 h 1765598"/>
              <a:gd name="connsiteX180" fmla="*/ 1657733 w 1844621"/>
              <a:gd name="connsiteY180" fmla="*/ 693102 h 1765598"/>
              <a:gd name="connsiteX181" fmla="*/ 1653131 w 1844621"/>
              <a:gd name="connsiteY181" fmla="*/ 675699 h 1765598"/>
              <a:gd name="connsiteX182" fmla="*/ 121093 w 1844621"/>
              <a:gd name="connsiteY182" fmla="*/ 648021 h 1765598"/>
              <a:gd name="connsiteX183" fmla="*/ 193564 w 1844621"/>
              <a:gd name="connsiteY183" fmla="*/ 668412 h 1765598"/>
              <a:gd name="connsiteX184" fmla="*/ 187778 w 1844621"/>
              <a:gd name="connsiteY184" fmla="*/ 685483 h 1765598"/>
              <a:gd name="connsiteX185" fmla="*/ 114844 w 1844621"/>
              <a:gd name="connsiteY185" fmla="*/ 664963 h 1765598"/>
              <a:gd name="connsiteX186" fmla="*/ 120799 w 1844621"/>
              <a:gd name="connsiteY186" fmla="*/ 649471 h 1765598"/>
              <a:gd name="connsiteX187" fmla="*/ 1703605 w 1844621"/>
              <a:gd name="connsiteY187" fmla="*/ 584417 h 1765598"/>
              <a:gd name="connsiteX188" fmla="*/ 1707892 w 1844621"/>
              <a:gd name="connsiteY188" fmla="*/ 600448 h 1765598"/>
              <a:gd name="connsiteX189" fmla="*/ 1708508 w 1844621"/>
              <a:gd name="connsiteY189" fmla="*/ 601796 h 1765598"/>
              <a:gd name="connsiteX190" fmla="*/ 1640259 w 1844621"/>
              <a:gd name="connsiteY190" fmla="*/ 627022 h 1765598"/>
              <a:gd name="connsiteX191" fmla="*/ 1639049 w 1844621"/>
              <a:gd name="connsiteY191" fmla="*/ 622444 h 1765598"/>
              <a:gd name="connsiteX192" fmla="*/ 1633440 w 1844621"/>
              <a:gd name="connsiteY192" fmla="*/ 610352 h 1765598"/>
              <a:gd name="connsiteX193" fmla="*/ 136138 w 1844621"/>
              <a:gd name="connsiteY193" fmla="*/ 573632 h 1765598"/>
              <a:gd name="connsiteX194" fmla="*/ 215446 w 1844621"/>
              <a:gd name="connsiteY194" fmla="*/ 603848 h 1765598"/>
              <a:gd name="connsiteX195" fmla="*/ 209665 w 1844621"/>
              <a:gd name="connsiteY195" fmla="*/ 620908 h 1765598"/>
              <a:gd name="connsiteX196" fmla="*/ 132521 w 1844621"/>
              <a:gd name="connsiteY196" fmla="*/ 591516 h 1765598"/>
              <a:gd name="connsiteX197" fmla="*/ 1683900 w 1844621"/>
              <a:gd name="connsiteY197" fmla="*/ 510741 h 1765598"/>
              <a:gd name="connsiteX198" fmla="*/ 1688629 w 1844621"/>
              <a:gd name="connsiteY198" fmla="*/ 528423 h 1765598"/>
              <a:gd name="connsiteX199" fmla="*/ 1612275 w 1844621"/>
              <a:gd name="connsiteY199" fmla="*/ 564725 h 1765598"/>
              <a:gd name="connsiteX200" fmla="*/ 1604700 w 1844621"/>
              <a:gd name="connsiteY200" fmla="*/ 548396 h 1765598"/>
              <a:gd name="connsiteX201" fmla="*/ 147252 w 1844621"/>
              <a:gd name="connsiteY201" fmla="*/ 494765 h 1765598"/>
              <a:gd name="connsiteX202" fmla="*/ 243177 w 1844621"/>
              <a:gd name="connsiteY202" fmla="*/ 541551 h 1765598"/>
              <a:gd name="connsiteX203" fmla="*/ 234224 w 1844621"/>
              <a:gd name="connsiteY203" fmla="*/ 557210 h 1765598"/>
              <a:gd name="connsiteX204" fmla="*/ 146805 w 1844621"/>
              <a:gd name="connsiteY204" fmla="*/ 514573 h 1765598"/>
              <a:gd name="connsiteX205" fmla="*/ 1670480 w 1844621"/>
              <a:gd name="connsiteY205" fmla="*/ 430384 h 1765598"/>
              <a:gd name="connsiteX206" fmla="*/ 1672163 w 1844621"/>
              <a:gd name="connsiteY206" fmla="*/ 450296 h 1765598"/>
              <a:gd name="connsiteX207" fmla="*/ 1583450 w 1844621"/>
              <a:gd name="connsiteY207" fmla="*/ 502701 h 1765598"/>
              <a:gd name="connsiteX208" fmla="*/ 1573155 w 1844621"/>
              <a:gd name="connsiteY208" fmla="*/ 487877 h 1765598"/>
              <a:gd name="connsiteX209" fmla="*/ 149273 w 1844621"/>
              <a:gd name="connsiteY209" fmla="*/ 405169 h 1765598"/>
              <a:gd name="connsiteX210" fmla="*/ 277016 w 1844621"/>
              <a:gd name="connsiteY210" fmla="*/ 482359 h 1765598"/>
              <a:gd name="connsiteX211" fmla="*/ 268080 w 1844621"/>
              <a:gd name="connsiteY211" fmla="*/ 497989 h 1765598"/>
              <a:gd name="connsiteX212" fmla="*/ 148805 w 1844621"/>
              <a:gd name="connsiteY212" fmla="*/ 425916 h 1765598"/>
              <a:gd name="connsiteX213" fmla="*/ 195968 w 1844621"/>
              <a:gd name="connsiteY213" fmla="*/ 338361 h 1765598"/>
              <a:gd name="connsiteX214" fmla="*/ 314600 w 1844621"/>
              <a:gd name="connsiteY214" fmla="*/ 425459 h 1765598"/>
              <a:gd name="connsiteX215" fmla="*/ 302826 w 1844621"/>
              <a:gd name="connsiteY215" fmla="*/ 439145 h 1765598"/>
              <a:gd name="connsiteX216" fmla="*/ 173559 w 1844621"/>
              <a:gd name="connsiteY216" fmla="*/ 344239 h 1765598"/>
              <a:gd name="connsiteX217" fmla="*/ 192568 w 1844621"/>
              <a:gd name="connsiteY217" fmla="*/ 339792 h 1765598"/>
              <a:gd name="connsiteX218" fmla="*/ 1665887 w 1844621"/>
              <a:gd name="connsiteY218" fmla="*/ 337121 h 1765598"/>
              <a:gd name="connsiteX219" fmla="*/ 1664242 w 1844621"/>
              <a:gd name="connsiteY219" fmla="*/ 356571 h 1765598"/>
              <a:gd name="connsiteX220" fmla="*/ 1664553 w 1844621"/>
              <a:gd name="connsiteY220" fmla="*/ 360248 h 1765598"/>
              <a:gd name="connsiteX221" fmla="*/ 1544474 w 1844621"/>
              <a:gd name="connsiteY221" fmla="*/ 446578 h 1765598"/>
              <a:gd name="connsiteX222" fmla="*/ 1534206 w 1844621"/>
              <a:gd name="connsiteY222" fmla="*/ 431793 h 1765598"/>
              <a:gd name="connsiteX223" fmla="*/ 279257 w 1844621"/>
              <a:gd name="connsiteY223" fmla="*/ 303297 h 1765598"/>
              <a:gd name="connsiteX224" fmla="*/ 359087 w 1844621"/>
              <a:gd name="connsiteY224" fmla="*/ 373748 h 1765598"/>
              <a:gd name="connsiteX225" fmla="*/ 347347 w 1844621"/>
              <a:gd name="connsiteY225" fmla="*/ 387394 h 1765598"/>
              <a:gd name="connsiteX226" fmla="*/ 260839 w 1844621"/>
              <a:gd name="connsiteY226" fmla="*/ 311051 h 1765598"/>
              <a:gd name="connsiteX227" fmla="*/ 1595859 w 1844621"/>
              <a:gd name="connsiteY227" fmla="*/ 288337 h 1765598"/>
              <a:gd name="connsiteX228" fmla="*/ 1615448 w 1844621"/>
              <a:gd name="connsiteY228" fmla="*/ 295194 h 1765598"/>
              <a:gd name="connsiteX229" fmla="*/ 1504459 w 1844621"/>
              <a:gd name="connsiteY229" fmla="*/ 391189 h 1765598"/>
              <a:gd name="connsiteX230" fmla="*/ 1491819 w 1844621"/>
              <a:gd name="connsiteY230" fmla="*/ 378322 h 1765598"/>
              <a:gd name="connsiteX231" fmla="*/ 348471 w 1844621"/>
              <a:gd name="connsiteY231" fmla="*/ 263494 h 1765598"/>
              <a:gd name="connsiteX232" fmla="*/ 405504 w 1844621"/>
              <a:gd name="connsiteY232" fmla="*/ 323744 h 1765598"/>
              <a:gd name="connsiteX233" fmla="*/ 394934 w 1844621"/>
              <a:gd name="connsiteY233" fmla="*/ 332080 h 1765598"/>
              <a:gd name="connsiteX234" fmla="*/ 391923 w 1844621"/>
              <a:gd name="connsiteY234" fmla="*/ 335581 h 1765598"/>
              <a:gd name="connsiteX235" fmla="*/ 333116 w 1844621"/>
              <a:gd name="connsiteY235" fmla="*/ 273456 h 1765598"/>
              <a:gd name="connsiteX236" fmla="*/ 1512159 w 1844621"/>
              <a:gd name="connsiteY236" fmla="*/ 259039 h 1765598"/>
              <a:gd name="connsiteX237" fmla="*/ 1530860 w 1844621"/>
              <a:gd name="connsiteY237" fmla="*/ 265585 h 1765598"/>
              <a:gd name="connsiteX238" fmla="*/ 1456606 w 1844621"/>
              <a:gd name="connsiteY238" fmla="*/ 342477 h 1765598"/>
              <a:gd name="connsiteX239" fmla="*/ 1443988 w 1844621"/>
              <a:gd name="connsiteY239" fmla="*/ 329632 h 1765598"/>
              <a:gd name="connsiteX240" fmla="*/ 412110 w 1844621"/>
              <a:gd name="connsiteY240" fmla="*/ 221916 h 1765598"/>
              <a:gd name="connsiteX241" fmla="*/ 459114 w 1844621"/>
              <a:gd name="connsiteY241" fmla="*/ 281464 h 1765598"/>
              <a:gd name="connsiteX242" fmla="*/ 444980 w 1844621"/>
              <a:gd name="connsiteY242" fmla="*/ 292610 h 1765598"/>
              <a:gd name="connsiteX243" fmla="*/ 397097 w 1844621"/>
              <a:gd name="connsiteY243" fmla="*/ 231949 h 1765598"/>
              <a:gd name="connsiteX244" fmla="*/ 411019 w 1844621"/>
              <a:gd name="connsiteY244" fmla="*/ 222917 h 1765598"/>
              <a:gd name="connsiteX245" fmla="*/ 1443396 w 1844621"/>
              <a:gd name="connsiteY245" fmla="*/ 221678 h 1765598"/>
              <a:gd name="connsiteX246" fmla="*/ 1459286 w 1844621"/>
              <a:gd name="connsiteY246" fmla="*/ 230644 h 1765598"/>
              <a:gd name="connsiteX247" fmla="*/ 1406897 w 1844621"/>
              <a:gd name="connsiteY247" fmla="*/ 295670 h 1765598"/>
              <a:gd name="connsiteX248" fmla="*/ 1392300 w 1844621"/>
              <a:gd name="connsiteY248" fmla="*/ 285098 h 1765598"/>
              <a:gd name="connsiteX249" fmla="*/ 1379005 w 1844621"/>
              <a:gd name="connsiteY249" fmla="*/ 182170 h 1765598"/>
              <a:gd name="connsiteX250" fmla="*/ 1391896 w 1844621"/>
              <a:gd name="connsiteY250" fmla="*/ 192619 h 1765598"/>
              <a:gd name="connsiteX251" fmla="*/ 1393186 w 1844621"/>
              <a:gd name="connsiteY251" fmla="*/ 193347 h 1765598"/>
              <a:gd name="connsiteX252" fmla="*/ 1351622 w 1844621"/>
              <a:gd name="connsiteY252" fmla="*/ 255636 h 1765598"/>
              <a:gd name="connsiteX253" fmla="*/ 1337034 w 1844621"/>
              <a:gd name="connsiteY253" fmla="*/ 245070 h 1765598"/>
              <a:gd name="connsiteX254" fmla="*/ 468008 w 1844621"/>
              <a:gd name="connsiteY254" fmla="*/ 170577 h 1765598"/>
              <a:gd name="connsiteX255" fmla="*/ 513069 w 1844621"/>
              <a:gd name="connsiteY255" fmla="*/ 239589 h 1765598"/>
              <a:gd name="connsiteX256" fmla="*/ 510638 w 1844621"/>
              <a:gd name="connsiteY256" fmla="*/ 240828 h 1765598"/>
              <a:gd name="connsiteX257" fmla="*/ 498586 w 1844621"/>
              <a:gd name="connsiteY257" fmla="*/ 250333 h 1765598"/>
              <a:gd name="connsiteX258" fmla="*/ 454568 w 1844621"/>
              <a:gd name="connsiteY258" fmla="*/ 182920 h 1765598"/>
              <a:gd name="connsiteX259" fmla="*/ 1319759 w 1844621"/>
              <a:gd name="connsiteY259" fmla="*/ 134146 h 1765598"/>
              <a:gd name="connsiteX260" fmla="*/ 1333978 w 1844621"/>
              <a:gd name="connsiteY260" fmla="*/ 145672 h 1765598"/>
              <a:gd name="connsiteX261" fmla="*/ 1294036 w 1844621"/>
              <a:gd name="connsiteY261" fmla="*/ 219016 h 1765598"/>
              <a:gd name="connsiteX262" fmla="*/ 1277891 w 1844621"/>
              <a:gd name="connsiteY262" fmla="*/ 211027 h 1765598"/>
              <a:gd name="connsiteX263" fmla="*/ 523355 w 1844621"/>
              <a:gd name="connsiteY263" fmla="*/ 113305 h 1765598"/>
              <a:gd name="connsiteX264" fmla="*/ 573987 w 1844621"/>
              <a:gd name="connsiteY264" fmla="*/ 208530 h 1765598"/>
              <a:gd name="connsiteX265" fmla="*/ 557949 w 1844621"/>
              <a:gd name="connsiteY265" fmla="*/ 216707 h 1765598"/>
              <a:gd name="connsiteX266" fmla="*/ 511350 w 1844621"/>
              <a:gd name="connsiteY266" fmla="*/ 129068 h 1765598"/>
              <a:gd name="connsiteX267" fmla="*/ 1261668 w 1844621"/>
              <a:gd name="connsiteY267" fmla="*/ 77024 h 1765598"/>
              <a:gd name="connsiteX268" fmla="*/ 1274734 w 1844621"/>
              <a:gd name="connsiteY268" fmla="*/ 92144 h 1765598"/>
              <a:gd name="connsiteX269" fmla="*/ 1232872 w 1844621"/>
              <a:gd name="connsiteY269" fmla="*/ 188750 h 1765598"/>
              <a:gd name="connsiteX270" fmla="*/ 1216718 w 1844621"/>
              <a:gd name="connsiteY270" fmla="*/ 180757 h 1765598"/>
              <a:gd name="connsiteX271" fmla="*/ 879964 w 1844621"/>
              <a:gd name="connsiteY271" fmla="*/ 47539 h 1765598"/>
              <a:gd name="connsiteX272" fmla="*/ 896536 w 1844621"/>
              <a:gd name="connsiteY272" fmla="*/ 48415 h 1765598"/>
              <a:gd name="connsiteX273" fmla="*/ 898006 w 1844621"/>
              <a:gd name="connsiteY273" fmla="*/ 48246 h 1765598"/>
              <a:gd name="connsiteX274" fmla="*/ 900930 w 1844621"/>
              <a:gd name="connsiteY274" fmla="*/ 121496 h 1765598"/>
              <a:gd name="connsiteX275" fmla="*/ 882930 w 1844621"/>
              <a:gd name="connsiteY275" fmla="*/ 121839 h 1765598"/>
              <a:gd name="connsiteX276" fmla="*/ 803804 w 1844621"/>
              <a:gd name="connsiteY276" fmla="*/ 43511 h 1765598"/>
              <a:gd name="connsiteX277" fmla="*/ 822082 w 1844621"/>
              <a:gd name="connsiteY277" fmla="*/ 44478 h 1765598"/>
              <a:gd name="connsiteX278" fmla="*/ 832792 w 1844621"/>
              <a:gd name="connsiteY278" fmla="*/ 126618 h 1765598"/>
              <a:gd name="connsiteX279" fmla="*/ 814920 w 1844621"/>
              <a:gd name="connsiteY279" fmla="*/ 128774 h 1765598"/>
              <a:gd name="connsiteX280" fmla="*/ 577653 w 1844621"/>
              <a:gd name="connsiteY280" fmla="*/ 42008 h 1765598"/>
              <a:gd name="connsiteX281" fmla="*/ 634782 w 1844621"/>
              <a:gd name="connsiteY281" fmla="*/ 177534 h 1765598"/>
              <a:gd name="connsiteX282" fmla="*/ 618704 w 1844621"/>
              <a:gd name="connsiteY282" fmla="*/ 185731 h 1765598"/>
              <a:gd name="connsiteX283" fmla="*/ 565079 w 1844621"/>
              <a:gd name="connsiteY283" fmla="*/ 58518 h 1765598"/>
              <a:gd name="connsiteX284" fmla="*/ 973404 w 1844621"/>
              <a:gd name="connsiteY284" fmla="*/ 39567 h 1765598"/>
              <a:gd name="connsiteX285" fmla="*/ 969228 w 1844621"/>
              <a:gd name="connsiteY285" fmla="*/ 123258 h 1765598"/>
              <a:gd name="connsiteX286" fmla="*/ 951312 w 1844621"/>
              <a:gd name="connsiteY286" fmla="*/ 121130 h 1765598"/>
              <a:gd name="connsiteX287" fmla="*/ 955278 w 1844621"/>
              <a:gd name="connsiteY287" fmla="*/ 41654 h 1765598"/>
              <a:gd name="connsiteX288" fmla="*/ 723233 w 1844621"/>
              <a:gd name="connsiteY288" fmla="*/ 31443 h 1765598"/>
              <a:gd name="connsiteX289" fmla="*/ 742691 w 1844621"/>
              <a:gd name="connsiteY289" fmla="*/ 35995 h 1765598"/>
              <a:gd name="connsiteX290" fmla="*/ 765354 w 1844621"/>
              <a:gd name="connsiteY290" fmla="*/ 137622 h 1765598"/>
              <a:gd name="connsiteX291" fmla="*/ 747791 w 1844621"/>
              <a:gd name="connsiteY291" fmla="*/ 141567 h 1765598"/>
              <a:gd name="connsiteX292" fmla="*/ 1051847 w 1844621"/>
              <a:gd name="connsiteY292" fmla="*/ 25765 h 1765598"/>
              <a:gd name="connsiteX293" fmla="*/ 1037014 w 1844621"/>
              <a:gd name="connsiteY293" fmla="*/ 131308 h 1765598"/>
              <a:gd name="connsiteX294" fmla="*/ 1019135 w 1844621"/>
              <a:gd name="connsiteY294" fmla="*/ 129184 h 1765598"/>
              <a:gd name="connsiteX295" fmla="*/ 1032869 w 1844621"/>
              <a:gd name="connsiteY295" fmla="*/ 31462 h 1765598"/>
              <a:gd name="connsiteX296" fmla="*/ 633115 w 1844621"/>
              <a:gd name="connsiteY296" fmla="*/ 6990 h 1765598"/>
              <a:gd name="connsiteX297" fmla="*/ 651107 w 1844621"/>
              <a:gd name="connsiteY297" fmla="*/ 14566 h 1765598"/>
              <a:gd name="connsiteX298" fmla="*/ 654699 w 1844621"/>
              <a:gd name="connsiteY298" fmla="*/ 15406 h 1765598"/>
              <a:gd name="connsiteX299" fmla="*/ 699105 w 1844621"/>
              <a:gd name="connsiteY299" fmla="*/ 154429 h 1765598"/>
              <a:gd name="connsiteX300" fmla="*/ 682029 w 1844621"/>
              <a:gd name="connsiteY300" fmla="*/ 160125 h 1765598"/>
              <a:gd name="connsiteX301" fmla="*/ 1203134 w 1844621"/>
              <a:gd name="connsiteY301" fmla="*/ 4273 h 1765598"/>
              <a:gd name="connsiteX302" fmla="*/ 1213236 w 1844621"/>
              <a:gd name="connsiteY302" fmla="*/ 20976 h 1765598"/>
              <a:gd name="connsiteX303" fmla="*/ 1215649 w 1844621"/>
              <a:gd name="connsiteY303" fmla="*/ 23769 h 1765598"/>
              <a:gd name="connsiteX304" fmla="*/ 1169442 w 1844621"/>
              <a:gd name="connsiteY304" fmla="*/ 163605 h 1765598"/>
              <a:gd name="connsiteX305" fmla="*/ 1152188 w 1844621"/>
              <a:gd name="connsiteY305" fmla="*/ 158449 h 1765598"/>
              <a:gd name="connsiteX306" fmla="*/ 1137683 w 1844621"/>
              <a:gd name="connsiteY306" fmla="*/ 0 h 1765598"/>
              <a:gd name="connsiteX307" fmla="*/ 1104046 w 1844621"/>
              <a:gd name="connsiteY307" fmla="*/ 144062 h 1765598"/>
              <a:gd name="connsiteX308" fmla="*/ 1086767 w 1844621"/>
              <a:gd name="connsiteY308" fmla="*/ 138898 h 1765598"/>
              <a:gd name="connsiteX309" fmla="*/ 1117806 w 1844621"/>
              <a:gd name="connsiteY309" fmla="*/ 5966 h 17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1844621" h="1765598">
                <a:moveTo>
                  <a:pt x="961691" y="1643760"/>
                </a:moveTo>
                <a:lnTo>
                  <a:pt x="964657" y="1718060"/>
                </a:lnTo>
                <a:lnTo>
                  <a:pt x="948083" y="1717184"/>
                </a:lnTo>
                <a:lnTo>
                  <a:pt x="946614" y="1717353"/>
                </a:lnTo>
                <a:lnTo>
                  <a:pt x="943691" y="1644103"/>
                </a:lnTo>
                <a:close/>
                <a:moveTo>
                  <a:pt x="875350" y="1643169"/>
                </a:moveTo>
                <a:lnTo>
                  <a:pt x="893299" y="1644629"/>
                </a:lnTo>
                <a:lnTo>
                  <a:pt x="889341" y="1723945"/>
                </a:lnTo>
                <a:lnTo>
                  <a:pt x="871214" y="1726031"/>
                </a:lnTo>
                <a:close/>
                <a:moveTo>
                  <a:pt x="1029699" y="1636826"/>
                </a:moveTo>
                <a:lnTo>
                  <a:pt x="1040815" y="1722087"/>
                </a:lnTo>
                <a:lnTo>
                  <a:pt x="1022537" y="1721121"/>
                </a:lnTo>
                <a:lnTo>
                  <a:pt x="1011828" y="1638982"/>
                </a:lnTo>
                <a:close/>
                <a:moveTo>
                  <a:pt x="807350" y="1636115"/>
                </a:moveTo>
                <a:lnTo>
                  <a:pt x="822430" y="1638864"/>
                </a:lnTo>
                <a:lnTo>
                  <a:pt x="825110" y="1639083"/>
                </a:lnTo>
                <a:lnTo>
                  <a:pt x="811751" y="1734136"/>
                </a:lnTo>
                <a:lnTo>
                  <a:pt x="792774" y="1739833"/>
                </a:lnTo>
                <a:close/>
                <a:moveTo>
                  <a:pt x="1096827" y="1624033"/>
                </a:moveTo>
                <a:lnTo>
                  <a:pt x="1121385" y="1734155"/>
                </a:lnTo>
                <a:lnTo>
                  <a:pt x="1101928" y="1729603"/>
                </a:lnTo>
                <a:lnTo>
                  <a:pt x="1079265" y="1627978"/>
                </a:lnTo>
                <a:close/>
                <a:moveTo>
                  <a:pt x="740342" y="1622534"/>
                </a:moveTo>
                <a:lnTo>
                  <a:pt x="749046" y="1625484"/>
                </a:lnTo>
                <a:lnTo>
                  <a:pt x="757767" y="1627074"/>
                </a:lnTo>
                <a:lnTo>
                  <a:pt x="726815" y="1759631"/>
                </a:lnTo>
                <a:lnTo>
                  <a:pt x="706937" y="1765598"/>
                </a:lnTo>
                <a:close/>
                <a:moveTo>
                  <a:pt x="1162592" y="1605474"/>
                </a:moveTo>
                <a:lnTo>
                  <a:pt x="1211506" y="1758609"/>
                </a:lnTo>
                <a:lnTo>
                  <a:pt x="1193512" y="1751032"/>
                </a:lnTo>
                <a:lnTo>
                  <a:pt x="1189921" y="1750192"/>
                </a:lnTo>
                <a:lnTo>
                  <a:pt x="1145515" y="1611170"/>
                </a:lnTo>
                <a:close/>
                <a:moveTo>
                  <a:pt x="675637" y="1600604"/>
                </a:moveTo>
                <a:lnTo>
                  <a:pt x="692686" y="1606382"/>
                </a:lnTo>
                <a:lnTo>
                  <a:pt x="641486" y="1761326"/>
                </a:lnTo>
                <a:lnTo>
                  <a:pt x="631383" y="1744623"/>
                </a:lnTo>
                <a:lnTo>
                  <a:pt x="628970" y="1741831"/>
                </a:lnTo>
                <a:close/>
                <a:moveTo>
                  <a:pt x="1225916" y="1579868"/>
                </a:moveTo>
                <a:lnTo>
                  <a:pt x="1279540" y="1707080"/>
                </a:lnTo>
                <a:lnTo>
                  <a:pt x="1266966" y="1723591"/>
                </a:lnTo>
                <a:lnTo>
                  <a:pt x="1209837" y="1588066"/>
                </a:lnTo>
                <a:close/>
                <a:moveTo>
                  <a:pt x="610954" y="1578681"/>
                </a:moveTo>
                <a:lnTo>
                  <a:pt x="628059" y="1584478"/>
                </a:lnTo>
                <a:lnTo>
                  <a:pt x="582951" y="1688574"/>
                </a:lnTo>
                <a:lnTo>
                  <a:pt x="569886" y="1673454"/>
                </a:lnTo>
                <a:close/>
                <a:moveTo>
                  <a:pt x="1286670" y="1548893"/>
                </a:moveTo>
                <a:lnTo>
                  <a:pt x="1333269" y="1636531"/>
                </a:lnTo>
                <a:lnTo>
                  <a:pt x="1321264" y="1652294"/>
                </a:lnTo>
                <a:lnTo>
                  <a:pt x="1270632" y="1557070"/>
                </a:lnTo>
                <a:close/>
                <a:moveTo>
                  <a:pt x="551444" y="1545001"/>
                </a:moveTo>
                <a:lnTo>
                  <a:pt x="567074" y="1553937"/>
                </a:lnTo>
                <a:lnTo>
                  <a:pt x="524862" y="1631452"/>
                </a:lnTo>
                <a:lnTo>
                  <a:pt x="510642" y="1619926"/>
                </a:lnTo>
                <a:close/>
                <a:moveTo>
                  <a:pt x="1346034" y="1515267"/>
                </a:moveTo>
                <a:lnTo>
                  <a:pt x="1390051" y="1582679"/>
                </a:lnTo>
                <a:lnTo>
                  <a:pt x="1376613" y="1595021"/>
                </a:lnTo>
                <a:lnTo>
                  <a:pt x="1331552" y="1526010"/>
                </a:lnTo>
                <a:lnTo>
                  <a:pt x="1333983" y="1524770"/>
                </a:lnTo>
                <a:close/>
                <a:moveTo>
                  <a:pt x="492213" y="1511140"/>
                </a:moveTo>
                <a:lnTo>
                  <a:pt x="507877" y="1520095"/>
                </a:lnTo>
                <a:lnTo>
                  <a:pt x="465615" y="1583429"/>
                </a:lnTo>
                <a:lnTo>
                  <a:pt x="452723" y="1572979"/>
                </a:lnTo>
                <a:lnTo>
                  <a:pt x="451434" y="1572252"/>
                </a:lnTo>
                <a:close/>
                <a:moveTo>
                  <a:pt x="1399641" y="1472989"/>
                </a:moveTo>
                <a:lnTo>
                  <a:pt x="1447523" y="1533649"/>
                </a:lnTo>
                <a:lnTo>
                  <a:pt x="1433600" y="1542681"/>
                </a:lnTo>
                <a:lnTo>
                  <a:pt x="1432510" y="1543682"/>
                </a:lnTo>
                <a:lnTo>
                  <a:pt x="1385507" y="1484135"/>
                </a:lnTo>
                <a:close/>
                <a:moveTo>
                  <a:pt x="439084" y="1468240"/>
                </a:moveTo>
                <a:lnTo>
                  <a:pt x="452737" y="1479985"/>
                </a:lnTo>
                <a:lnTo>
                  <a:pt x="401226" y="1543921"/>
                </a:lnTo>
                <a:lnTo>
                  <a:pt x="385335" y="1534955"/>
                </a:lnTo>
                <a:close/>
                <a:moveTo>
                  <a:pt x="1452700" y="1430017"/>
                </a:moveTo>
                <a:lnTo>
                  <a:pt x="1511505" y="1492141"/>
                </a:lnTo>
                <a:lnTo>
                  <a:pt x="1496150" y="1502102"/>
                </a:lnTo>
                <a:lnTo>
                  <a:pt x="1439119" y="1441854"/>
                </a:lnTo>
                <a:lnTo>
                  <a:pt x="1449687" y="1433519"/>
                </a:lnTo>
                <a:close/>
                <a:moveTo>
                  <a:pt x="387391" y="1423768"/>
                </a:moveTo>
                <a:lnTo>
                  <a:pt x="401059" y="1435526"/>
                </a:lnTo>
                <a:lnTo>
                  <a:pt x="332463" y="1506560"/>
                </a:lnTo>
                <a:lnTo>
                  <a:pt x="313761" y="1500014"/>
                </a:lnTo>
                <a:close/>
                <a:moveTo>
                  <a:pt x="1497274" y="1378205"/>
                </a:moveTo>
                <a:lnTo>
                  <a:pt x="1583781" y="1454547"/>
                </a:lnTo>
                <a:lnTo>
                  <a:pt x="1565364" y="1462300"/>
                </a:lnTo>
                <a:lnTo>
                  <a:pt x="1485535" y="1391850"/>
                </a:lnTo>
                <a:close/>
                <a:moveTo>
                  <a:pt x="342078" y="1372754"/>
                </a:moveTo>
                <a:lnTo>
                  <a:pt x="353236" y="1386902"/>
                </a:lnTo>
                <a:lnTo>
                  <a:pt x="248764" y="1477262"/>
                </a:lnTo>
                <a:lnTo>
                  <a:pt x="229175" y="1470405"/>
                </a:lnTo>
                <a:close/>
                <a:moveTo>
                  <a:pt x="1541797" y="1326453"/>
                </a:moveTo>
                <a:lnTo>
                  <a:pt x="1671063" y="1421359"/>
                </a:lnTo>
                <a:lnTo>
                  <a:pt x="1652052" y="1425806"/>
                </a:lnTo>
                <a:lnTo>
                  <a:pt x="1648653" y="1427237"/>
                </a:lnTo>
                <a:lnTo>
                  <a:pt x="1530022" y="1340139"/>
                </a:lnTo>
                <a:close/>
                <a:moveTo>
                  <a:pt x="299862" y="1319225"/>
                </a:moveTo>
                <a:lnTo>
                  <a:pt x="311019" y="1333372"/>
                </a:lnTo>
                <a:lnTo>
                  <a:pt x="178732" y="1428480"/>
                </a:lnTo>
                <a:lnTo>
                  <a:pt x="180377" y="1409027"/>
                </a:lnTo>
                <a:lnTo>
                  <a:pt x="180067" y="1405352"/>
                </a:lnTo>
                <a:close/>
                <a:moveTo>
                  <a:pt x="1576542" y="1267609"/>
                </a:moveTo>
                <a:lnTo>
                  <a:pt x="1695816" y="1339681"/>
                </a:lnTo>
                <a:lnTo>
                  <a:pt x="1695348" y="1360430"/>
                </a:lnTo>
                <a:lnTo>
                  <a:pt x="1567606" y="1283241"/>
                </a:lnTo>
                <a:close/>
                <a:moveTo>
                  <a:pt x="263531" y="1261503"/>
                </a:moveTo>
                <a:lnTo>
                  <a:pt x="271723" y="1277570"/>
                </a:lnTo>
                <a:lnTo>
                  <a:pt x="174140" y="1335215"/>
                </a:lnTo>
                <a:lnTo>
                  <a:pt x="172457" y="1315303"/>
                </a:lnTo>
                <a:close/>
                <a:moveTo>
                  <a:pt x="1610398" y="1208387"/>
                </a:moveTo>
                <a:lnTo>
                  <a:pt x="1697816" y="1251024"/>
                </a:lnTo>
                <a:lnTo>
                  <a:pt x="1697369" y="1270832"/>
                </a:lnTo>
                <a:lnTo>
                  <a:pt x="1601446" y="1224047"/>
                </a:lnTo>
                <a:close/>
                <a:moveTo>
                  <a:pt x="232566" y="1200770"/>
                </a:moveTo>
                <a:lnTo>
                  <a:pt x="240745" y="1216812"/>
                </a:lnTo>
                <a:lnTo>
                  <a:pt x="160720" y="1254859"/>
                </a:lnTo>
                <a:lnTo>
                  <a:pt x="155991" y="1237178"/>
                </a:lnTo>
                <a:close/>
                <a:moveTo>
                  <a:pt x="1634958" y="1144690"/>
                </a:moveTo>
                <a:lnTo>
                  <a:pt x="1712099" y="1174082"/>
                </a:lnTo>
                <a:lnTo>
                  <a:pt x="1708482" y="1191966"/>
                </a:lnTo>
                <a:lnTo>
                  <a:pt x="1629176" y="1161750"/>
                </a:lnTo>
                <a:close/>
                <a:moveTo>
                  <a:pt x="204756" y="1138431"/>
                </a:moveTo>
                <a:lnTo>
                  <a:pt x="210455" y="1155515"/>
                </a:lnTo>
                <a:lnTo>
                  <a:pt x="141015" y="1181182"/>
                </a:lnTo>
                <a:lnTo>
                  <a:pt x="136727" y="1165150"/>
                </a:lnTo>
                <a:lnTo>
                  <a:pt x="136112" y="1163804"/>
                </a:lnTo>
                <a:close/>
                <a:moveTo>
                  <a:pt x="1656844" y="1080115"/>
                </a:moveTo>
                <a:lnTo>
                  <a:pt x="1729776" y="1100634"/>
                </a:lnTo>
                <a:lnTo>
                  <a:pt x="1723821" y="1116126"/>
                </a:lnTo>
                <a:lnTo>
                  <a:pt x="1723528" y="1117576"/>
                </a:lnTo>
                <a:lnTo>
                  <a:pt x="1651058" y="1097186"/>
                </a:lnTo>
                <a:close/>
                <a:moveTo>
                  <a:pt x="184625" y="1073110"/>
                </a:moveTo>
                <a:lnTo>
                  <a:pt x="188043" y="1088326"/>
                </a:lnTo>
                <a:lnTo>
                  <a:pt x="188810" y="1090624"/>
                </a:lnTo>
                <a:lnTo>
                  <a:pt x="112145" y="1111372"/>
                </a:lnTo>
                <a:lnTo>
                  <a:pt x="104560" y="1094778"/>
                </a:lnTo>
                <a:close/>
                <a:moveTo>
                  <a:pt x="1672722" y="1013691"/>
                </a:moveTo>
                <a:lnTo>
                  <a:pt x="1757141" y="1029446"/>
                </a:lnTo>
                <a:lnTo>
                  <a:pt x="1750574" y="1046531"/>
                </a:lnTo>
                <a:lnTo>
                  <a:pt x="1669493" y="1031399"/>
                </a:lnTo>
                <a:close/>
                <a:moveTo>
                  <a:pt x="170225" y="1006273"/>
                </a:moveTo>
                <a:lnTo>
                  <a:pt x="170936" y="1012170"/>
                </a:lnTo>
                <a:lnTo>
                  <a:pt x="173584" y="1023958"/>
                </a:lnTo>
                <a:lnTo>
                  <a:pt x="78475" y="1040728"/>
                </a:lnTo>
                <a:lnTo>
                  <a:pt x="67193" y="1024440"/>
                </a:lnTo>
                <a:close/>
                <a:moveTo>
                  <a:pt x="1681368" y="945892"/>
                </a:moveTo>
                <a:lnTo>
                  <a:pt x="1793516" y="956550"/>
                </a:lnTo>
                <a:lnTo>
                  <a:pt x="1783173" y="973649"/>
                </a:lnTo>
                <a:lnTo>
                  <a:pt x="1679909" y="963835"/>
                </a:lnTo>
                <a:close/>
                <a:moveTo>
                  <a:pt x="162034" y="938372"/>
                </a:moveTo>
                <a:lnTo>
                  <a:pt x="164191" y="956254"/>
                </a:lnTo>
                <a:lnTo>
                  <a:pt x="27981" y="967828"/>
                </a:lnTo>
                <a:lnTo>
                  <a:pt x="16164" y="950767"/>
                </a:lnTo>
                <a:close/>
                <a:moveTo>
                  <a:pt x="1683923" y="877596"/>
                </a:moveTo>
                <a:lnTo>
                  <a:pt x="1844621" y="878397"/>
                </a:lnTo>
                <a:lnTo>
                  <a:pt x="1831855" y="893168"/>
                </a:lnTo>
                <a:lnTo>
                  <a:pt x="1829946" y="896325"/>
                </a:lnTo>
                <a:lnTo>
                  <a:pt x="1684266" y="895598"/>
                </a:lnTo>
                <a:close/>
                <a:moveTo>
                  <a:pt x="14676" y="869273"/>
                </a:moveTo>
                <a:lnTo>
                  <a:pt x="160356" y="869999"/>
                </a:lnTo>
                <a:lnTo>
                  <a:pt x="160699" y="888001"/>
                </a:lnTo>
                <a:lnTo>
                  <a:pt x="0" y="887200"/>
                </a:lnTo>
                <a:lnTo>
                  <a:pt x="12766" y="872429"/>
                </a:lnTo>
                <a:close/>
                <a:moveTo>
                  <a:pt x="1816638" y="797770"/>
                </a:moveTo>
                <a:lnTo>
                  <a:pt x="1828455" y="814831"/>
                </a:lnTo>
                <a:lnTo>
                  <a:pt x="1682588" y="827227"/>
                </a:lnTo>
                <a:lnTo>
                  <a:pt x="1680430" y="809345"/>
                </a:lnTo>
                <a:close/>
                <a:moveTo>
                  <a:pt x="61447" y="791950"/>
                </a:moveTo>
                <a:lnTo>
                  <a:pt x="164713" y="801763"/>
                </a:lnTo>
                <a:lnTo>
                  <a:pt x="163253" y="819705"/>
                </a:lnTo>
                <a:lnTo>
                  <a:pt x="51105" y="809048"/>
                </a:lnTo>
                <a:close/>
                <a:moveTo>
                  <a:pt x="1766145" y="724870"/>
                </a:moveTo>
                <a:lnTo>
                  <a:pt x="1777427" y="741158"/>
                </a:lnTo>
                <a:lnTo>
                  <a:pt x="1674396" y="759325"/>
                </a:lnTo>
                <a:lnTo>
                  <a:pt x="1673685" y="753429"/>
                </a:lnTo>
                <a:lnTo>
                  <a:pt x="1670588" y="741719"/>
                </a:lnTo>
                <a:close/>
                <a:moveTo>
                  <a:pt x="94047" y="719066"/>
                </a:moveTo>
                <a:lnTo>
                  <a:pt x="175129" y="734198"/>
                </a:lnTo>
                <a:lnTo>
                  <a:pt x="171900" y="751906"/>
                </a:lnTo>
                <a:lnTo>
                  <a:pt x="87480" y="736151"/>
                </a:lnTo>
                <a:close/>
                <a:moveTo>
                  <a:pt x="1732475" y="654227"/>
                </a:moveTo>
                <a:lnTo>
                  <a:pt x="1740061" y="670822"/>
                </a:lnTo>
                <a:lnTo>
                  <a:pt x="1657733" y="693102"/>
                </a:lnTo>
                <a:lnTo>
                  <a:pt x="1653131" y="675699"/>
                </a:lnTo>
                <a:close/>
                <a:moveTo>
                  <a:pt x="121093" y="648021"/>
                </a:moveTo>
                <a:lnTo>
                  <a:pt x="193564" y="668412"/>
                </a:lnTo>
                <a:lnTo>
                  <a:pt x="187778" y="685483"/>
                </a:lnTo>
                <a:lnTo>
                  <a:pt x="114844" y="664963"/>
                </a:lnTo>
                <a:lnTo>
                  <a:pt x="120799" y="649471"/>
                </a:lnTo>
                <a:close/>
                <a:moveTo>
                  <a:pt x="1703605" y="584417"/>
                </a:moveTo>
                <a:lnTo>
                  <a:pt x="1707892" y="600448"/>
                </a:lnTo>
                <a:lnTo>
                  <a:pt x="1708508" y="601796"/>
                </a:lnTo>
                <a:lnTo>
                  <a:pt x="1640259" y="627022"/>
                </a:lnTo>
                <a:lnTo>
                  <a:pt x="1639049" y="622444"/>
                </a:lnTo>
                <a:lnTo>
                  <a:pt x="1633440" y="610352"/>
                </a:lnTo>
                <a:close/>
                <a:moveTo>
                  <a:pt x="136138" y="573632"/>
                </a:moveTo>
                <a:lnTo>
                  <a:pt x="215446" y="603848"/>
                </a:lnTo>
                <a:lnTo>
                  <a:pt x="209665" y="620908"/>
                </a:lnTo>
                <a:lnTo>
                  <a:pt x="132521" y="591516"/>
                </a:lnTo>
                <a:close/>
                <a:moveTo>
                  <a:pt x="1683900" y="510741"/>
                </a:moveTo>
                <a:lnTo>
                  <a:pt x="1688629" y="528423"/>
                </a:lnTo>
                <a:lnTo>
                  <a:pt x="1612275" y="564725"/>
                </a:lnTo>
                <a:lnTo>
                  <a:pt x="1604700" y="548396"/>
                </a:lnTo>
                <a:close/>
                <a:moveTo>
                  <a:pt x="147252" y="494765"/>
                </a:moveTo>
                <a:lnTo>
                  <a:pt x="243177" y="541551"/>
                </a:lnTo>
                <a:lnTo>
                  <a:pt x="234224" y="557210"/>
                </a:lnTo>
                <a:lnTo>
                  <a:pt x="146805" y="514573"/>
                </a:lnTo>
                <a:close/>
                <a:moveTo>
                  <a:pt x="1670480" y="430384"/>
                </a:moveTo>
                <a:lnTo>
                  <a:pt x="1672163" y="450296"/>
                </a:lnTo>
                <a:lnTo>
                  <a:pt x="1583450" y="502701"/>
                </a:lnTo>
                <a:lnTo>
                  <a:pt x="1573155" y="487877"/>
                </a:lnTo>
                <a:close/>
                <a:moveTo>
                  <a:pt x="149273" y="405169"/>
                </a:moveTo>
                <a:lnTo>
                  <a:pt x="277016" y="482359"/>
                </a:lnTo>
                <a:lnTo>
                  <a:pt x="268080" y="497989"/>
                </a:lnTo>
                <a:lnTo>
                  <a:pt x="148805" y="425916"/>
                </a:lnTo>
                <a:close/>
                <a:moveTo>
                  <a:pt x="195968" y="338361"/>
                </a:moveTo>
                <a:lnTo>
                  <a:pt x="314600" y="425459"/>
                </a:lnTo>
                <a:lnTo>
                  <a:pt x="302826" y="439145"/>
                </a:lnTo>
                <a:lnTo>
                  <a:pt x="173559" y="344239"/>
                </a:lnTo>
                <a:lnTo>
                  <a:pt x="192568" y="339792"/>
                </a:lnTo>
                <a:close/>
                <a:moveTo>
                  <a:pt x="1665887" y="337121"/>
                </a:moveTo>
                <a:lnTo>
                  <a:pt x="1664242" y="356571"/>
                </a:lnTo>
                <a:lnTo>
                  <a:pt x="1664553" y="360248"/>
                </a:lnTo>
                <a:lnTo>
                  <a:pt x="1544474" y="446578"/>
                </a:lnTo>
                <a:lnTo>
                  <a:pt x="1534206" y="431793"/>
                </a:lnTo>
                <a:close/>
                <a:moveTo>
                  <a:pt x="279257" y="303297"/>
                </a:moveTo>
                <a:lnTo>
                  <a:pt x="359087" y="373748"/>
                </a:lnTo>
                <a:lnTo>
                  <a:pt x="347347" y="387394"/>
                </a:lnTo>
                <a:lnTo>
                  <a:pt x="260839" y="311051"/>
                </a:lnTo>
                <a:close/>
                <a:moveTo>
                  <a:pt x="1595859" y="288337"/>
                </a:moveTo>
                <a:lnTo>
                  <a:pt x="1615448" y="295194"/>
                </a:lnTo>
                <a:lnTo>
                  <a:pt x="1504459" y="391189"/>
                </a:lnTo>
                <a:lnTo>
                  <a:pt x="1491819" y="378322"/>
                </a:lnTo>
                <a:close/>
                <a:moveTo>
                  <a:pt x="348471" y="263494"/>
                </a:moveTo>
                <a:lnTo>
                  <a:pt x="405504" y="323744"/>
                </a:lnTo>
                <a:lnTo>
                  <a:pt x="394934" y="332080"/>
                </a:lnTo>
                <a:lnTo>
                  <a:pt x="391923" y="335581"/>
                </a:lnTo>
                <a:lnTo>
                  <a:pt x="333116" y="273456"/>
                </a:lnTo>
                <a:close/>
                <a:moveTo>
                  <a:pt x="1512159" y="259039"/>
                </a:moveTo>
                <a:lnTo>
                  <a:pt x="1530860" y="265585"/>
                </a:lnTo>
                <a:lnTo>
                  <a:pt x="1456606" y="342477"/>
                </a:lnTo>
                <a:lnTo>
                  <a:pt x="1443988" y="329632"/>
                </a:lnTo>
                <a:close/>
                <a:moveTo>
                  <a:pt x="412110" y="221916"/>
                </a:moveTo>
                <a:lnTo>
                  <a:pt x="459114" y="281464"/>
                </a:lnTo>
                <a:lnTo>
                  <a:pt x="444980" y="292610"/>
                </a:lnTo>
                <a:lnTo>
                  <a:pt x="397097" y="231949"/>
                </a:lnTo>
                <a:lnTo>
                  <a:pt x="411019" y="222917"/>
                </a:lnTo>
                <a:close/>
                <a:moveTo>
                  <a:pt x="1443396" y="221678"/>
                </a:moveTo>
                <a:lnTo>
                  <a:pt x="1459286" y="230644"/>
                </a:lnTo>
                <a:lnTo>
                  <a:pt x="1406897" y="295670"/>
                </a:lnTo>
                <a:lnTo>
                  <a:pt x="1392300" y="285098"/>
                </a:lnTo>
                <a:close/>
                <a:moveTo>
                  <a:pt x="1379005" y="182170"/>
                </a:moveTo>
                <a:lnTo>
                  <a:pt x="1391896" y="192619"/>
                </a:lnTo>
                <a:lnTo>
                  <a:pt x="1393186" y="193347"/>
                </a:lnTo>
                <a:lnTo>
                  <a:pt x="1351622" y="255636"/>
                </a:lnTo>
                <a:lnTo>
                  <a:pt x="1337034" y="245070"/>
                </a:lnTo>
                <a:close/>
                <a:moveTo>
                  <a:pt x="468008" y="170577"/>
                </a:moveTo>
                <a:lnTo>
                  <a:pt x="513069" y="239589"/>
                </a:lnTo>
                <a:lnTo>
                  <a:pt x="510638" y="240828"/>
                </a:lnTo>
                <a:lnTo>
                  <a:pt x="498586" y="250333"/>
                </a:lnTo>
                <a:lnTo>
                  <a:pt x="454568" y="182920"/>
                </a:lnTo>
                <a:close/>
                <a:moveTo>
                  <a:pt x="1319759" y="134146"/>
                </a:moveTo>
                <a:lnTo>
                  <a:pt x="1333978" y="145672"/>
                </a:lnTo>
                <a:lnTo>
                  <a:pt x="1294036" y="219016"/>
                </a:lnTo>
                <a:lnTo>
                  <a:pt x="1277891" y="211027"/>
                </a:lnTo>
                <a:close/>
                <a:moveTo>
                  <a:pt x="523355" y="113305"/>
                </a:moveTo>
                <a:lnTo>
                  <a:pt x="573987" y="208530"/>
                </a:lnTo>
                <a:lnTo>
                  <a:pt x="557949" y="216707"/>
                </a:lnTo>
                <a:lnTo>
                  <a:pt x="511350" y="129068"/>
                </a:lnTo>
                <a:close/>
                <a:moveTo>
                  <a:pt x="1261668" y="77024"/>
                </a:moveTo>
                <a:lnTo>
                  <a:pt x="1274734" y="92144"/>
                </a:lnTo>
                <a:lnTo>
                  <a:pt x="1232872" y="188750"/>
                </a:lnTo>
                <a:lnTo>
                  <a:pt x="1216718" y="180757"/>
                </a:lnTo>
                <a:close/>
                <a:moveTo>
                  <a:pt x="879964" y="47539"/>
                </a:moveTo>
                <a:lnTo>
                  <a:pt x="896536" y="48415"/>
                </a:lnTo>
                <a:lnTo>
                  <a:pt x="898006" y="48246"/>
                </a:lnTo>
                <a:lnTo>
                  <a:pt x="900930" y="121496"/>
                </a:lnTo>
                <a:lnTo>
                  <a:pt x="882930" y="121839"/>
                </a:lnTo>
                <a:close/>
                <a:moveTo>
                  <a:pt x="803804" y="43511"/>
                </a:moveTo>
                <a:lnTo>
                  <a:pt x="822082" y="44478"/>
                </a:lnTo>
                <a:lnTo>
                  <a:pt x="832792" y="126618"/>
                </a:lnTo>
                <a:lnTo>
                  <a:pt x="814920" y="128774"/>
                </a:lnTo>
                <a:close/>
                <a:moveTo>
                  <a:pt x="577653" y="42008"/>
                </a:moveTo>
                <a:lnTo>
                  <a:pt x="634782" y="177534"/>
                </a:lnTo>
                <a:lnTo>
                  <a:pt x="618704" y="185731"/>
                </a:lnTo>
                <a:lnTo>
                  <a:pt x="565079" y="58518"/>
                </a:lnTo>
                <a:close/>
                <a:moveTo>
                  <a:pt x="973404" y="39567"/>
                </a:moveTo>
                <a:lnTo>
                  <a:pt x="969228" y="123258"/>
                </a:lnTo>
                <a:lnTo>
                  <a:pt x="951312" y="121130"/>
                </a:lnTo>
                <a:lnTo>
                  <a:pt x="955278" y="41654"/>
                </a:lnTo>
                <a:close/>
                <a:moveTo>
                  <a:pt x="723233" y="31443"/>
                </a:moveTo>
                <a:lnTo>
                  <a:pt x="742691" y="35995"/>
                </a:lnTo>
                <a:lnTo>
                  <a:pt x="765354" y="137622"/>
                </a:lnTo>
                <a:lnTo>
                  <a:pt x="747791" y="141567"/>
                </a:lnTo>
                <a:close/>
                <a:moveTo>
                  <a:pt x="1051847" y="25765"/>
                </a:moveTo>
                <a:lnTo>
                  <a:pt x="1037014" y="131308"/>
                </a:lnTo>
                <a:lnTo>
                  <a:pt x="1019135" y="129184"/>
                </a:lnTo>
                <a:lnTo>
                  <a:pt x="1032869" y="31462"/>
                </a:lnTo>
                <a:close/>
                <a:moveTo>
                  <a:pt x="633115" y="6990"/>
                </a:moveTo>
                <a:lnTo>
                  <a:pt x="651107" y="14566"/>
                </a:lnTo>
                <a:lnTo>
                  <a:pt x="654699" y="15406"/>
                </a:lnTo>
                <a:lnTo>
                  <a:pt x="699105" y="154429"/>
                </a:lnTo>
                <a:lnTo>
                  <a:pt x="682029" y="160125"/>
                </a:lnTo>
                <a:close/>
                <a:moveTo>
                  <a:pt x="1203134" y="4273"/>
                </a:moveTo>
                <a:lnTo>
                  <a:pt x="1213236" y="20976"/>
                </a:lnTo>
                <a:lnTo>
                  <a:pt x="1215649" y="23769"/>
                </a:lnTo>
                <a:lnTo>
                  <a:pt x="1169442" y="163605"/>
                </a:lnTo>
                <a:lnTo>
                  <a:pt x="1152188" y="158449"/>
                </a:lnTo>
                <a:close/>
                <a:moveTo>
                  <a:pt x="1137683" y="0"/>
                </a:moveTo>
                <a:lnTo>
                  <a:pt x="1104046" y="144062"/>
                </a:lnTo>
                <a:lnTo>
                  <a:pt x="1086767" y="138898"/>
                </a:lnTo>
                <a:lnTo>
                  <a:pt x="1117806" y="5966"/>
                </a:lnTo>
                <a:close/>
              </a:path>
            </a:pathLst>
          </a:custGeom>
          <a:solidFill>
            <a:srgbClr val="D5CB8F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22"/>
            </p:custDataLst>
          </p:nvPr>
        </p:nvSpPr>
        <p:spPr>
          <a:xfrm>
            <a:off x="7570219" y="1575597"/>
            <a:ext cx="1579670" cy="1579671"/>
          </a:xfrm>
          <a:custGeom>
            <a:avLst/>
            <a:gdLst>
              <a:gd name="connsiteX0" fmla="*/ 766985 w 1487101"/>
              <a:gd name="connsiteY0" fmla="*/ 20013 h 1487102"/>
              <a:gd name="connsiteX1" fmla="*/ 620740 w 1487101"/>
              <a:gd name="connsiteY1" fmla="*/ 30273 h 1487102"/>
              <a:gd name="connsiteX2" fmla="*/ 30272 w 1487101"/>
              <a:gd name="connsiteY2" fmla="*/ 866362 h 1487102"/>
              <a:gd name="connsiteX3" fmla="*/ 866362 w 1487101"/>
              <a:gd name="connsiteY3" fmla="*/ 1456830 h 1487102"/>
              <a:gd name="connsiteX4" fmla="*/ 1456829 w 1487101"/>
              <a:gd name="connsiteY4" fmla="*/ 620740 h 1487102"/>
              <a:gd name="connsiteX5" fmla="*/ 766985 w 1487101"/>
              <a:gd name="connsiteY5" fmla="*/ 20013 h 1487102"/>
              <a:gd name="connsiteX6" fmla="*/ 767622 w 1487101"/>
              <a:gd name="connsiteY6" fmla="*/ 364 h 1487102"/>
              <a:gd name="connsiteX7" fmla="*/ 1476200 w 1487101"/>
              <a:gd name="connsiteY7" fmla="*/ 617405 h 1487102"/>
              <a:gd name="connsiteX8" fmla="*/ 869697 w 1487101"/>
              <a:gd name="connsiteY8" fmla="*/ 1476201 h 1487102"/>
              <a:gd name="connsiteX9" fmla="*/ 10901 w 1487101"/>
              <a:gd name="connsiteY9" fmla="*/ 869698 h 1487102"/>
              <a:gd name="connsiteX10" fmla="*/ 617404 w 1487101"/>
              <a:gd name="connsiteY10" fmla="*/ 10902 h 1487102"/>
              <a:gd name="connsiteX11" fmla="*/ 767622 w 1487101"/>
              <a:gd name="connsiteY11" fmla="*/ 364 h 148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87101" h="1487102">
                <a:moveTo>
                  <a:pt x="766985" y="20013"/>
                </a:moveTo>
                <a:cubicBezTo>
                  <a:pt x="718916" y="18506"/>
                  <a:pt x="669981" y="21794"/>
                  <a:pt x="620740" y="30273"/>
                </a:cubicBezTo>
                <a:cubicBezTo>
                  <a:pt x="226807" y="98099"/>
                  <a:pt x="-37554" y="472430"/>
                  <a:pt x="30272" y="866362"/>
                </a:cubicBezTo>
                <a:cubicBezTo>
                  <a:pt x="98099" y="1260295"/>
                  <a:pt x="472430" y="1524656"/>
                  <a:pt x="866362" y="1456830"/>
                </a:cubicBezTo>
                <a:cubicBezTo>
                  <a:pt x="1260295" y="1389003"/>
                  <a:pt x="1524656" y="1014672"/>
                  <a:pt x="1456829" y="620740"/>
                </a:cubicBezTo>
                <a:cubicBezTo>
                  <a:pt x="1397481" y="276049"/>
                  <a:pt x="1103466" y="30561"/>
                  <a:pt x="766985" y="20013"/>
                </a:cubicBezTo>
                <a:close/>
                <a:moveTo>
                  <a:pt x="767622" y="364"/>
                </a:moveTo>
                <a:cubicBezTo>
                  <a:pt x="1113240" y="11198"/>
                  <a:pt x="1415240" y="263352"/>
                  <a:pt x="1476200" y="617405"/>
                </a:cubicBezTo>
                <a:cubicBezTo>
                  <a:pt x="1545869" y="1022036"/>
                  <a:pt x="1274328" y="1406532"/>
                  <a:pt x="869697" y="1476201"/>
                </a:cubicBezTo>
                <a:cubicBezTo>
                  <a:pt x="465066" y="1545869"/>
                  <a:pt x="80570" y="1274329"/>
                  <a:pt x="10901" y="869698"/>
                </a:cubicBezTo>
                <a:cubicBezTo>
                  <a:pt x="-58767" y="465067"/>
                  <a:pt x="212773" y="80570"/>
                  <a:pt x="617404" y="10902"/>
                </a:cubicBezTo>
                <a:cubicBezTo>
                  <a:pt x="667983" y="2193"/>
                  <a:pt x="718248" y="-1184"/>
                  <a:pt x="767622" y="364"/>
                </a:cubicBezTo>
                <a:close/>
              </a:path>
            </a:pathLst>
          </a:custGeom>
          <a:solidFill>
            <a:srgbClr val="D5CB8F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rtlCol="0" anchor="ctr">
            <a:normAutofit/>
          </a:bodyPr>
          <a:p>
            <a:pPr algn="ctr"/>
            <a:endParaRPr lang="en-US" altLang="zh-CN" dirty="0">
              <a:solidFill>
                <a:srgbClr val="FFCA33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23"/>
            </p:custDataLst>
          </p:nvPr>
        </p:nvSpPr>
        <p:spPr>
          <a:xfrm>
            <a:off x="7795294" y="1575597"/>
            <a:ext cx="1129519" cy="238926"/>
          </a:xfrm>
          <a:custGeom>
            <a:avLst/>
            <a:gdLst>
              <a:gd name="connsiteX0" fmla="*/ 650988 w 1301976"/>
              <a:gd name="connsiteY0" fmla="*/ 0 h 275406"/>
              <a:gd name="connsiteX1" fmla="*/ 1294759 w 1301976"/>
              <a:gd name="connsiteY1" fmla="*/ 266659 h 275406"/>
              <a:gd name="connsiteX2" fmla="*/ 1301976 w 1301976"/>
              <a:gd name="connsiteY2" fmla="*/ 275406 h 275406"/>
              <a:gd name="connsiteX3" fmla="*/ 0 w 1301976"/>
              <a:gd name="connsiteY3" fmla="*/ 275406 h 275406"/>
              <a:gd name="connsiteX4" fmla="*/ 7218 w 1301976"/>
              <a:gd name="connsiteY4" fmla="*/ 266659 h 275406"/>
              <a:gd name="connsiteX5" fmla="*/ 650988 w 1301976"/>
              <a:gd name="connsiteY5" fmla="*/ 0 h 27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01976" h="275406">
                <a:moveTo>
                  <a:pt x="650988" y="0"/>
                </a:moveTo>
                <a:cubicBezTo>
                  <a:pt x="902396" y="0"/>
                  <a:pt x="1130003" y="101903"/>
                  <a:pt x="1294759" y="266659"/>
                </a:cubicBezTo>
                <a:lnTo>
                  <a:pt x="1301976" y="275406"/>
                </a:lnTo>
                <a:lnTo>
                  <a:pt x="0" y="275406"/>
                </a:lnTo>
                <a:lnTo>
                  <a:pt x="7218" y="266659"/>
                </a:lnTo>
                <a:cubicBezTo>
                  <a:pt x="171973" y="101903"/>
                  <a:pt x="399580" y="0"/>
                  <a:pt x="650988" y="0"/>
                </a:cubicBezTo>
                <a:close/>
              </a:path>
            </a:pathLst>
          </a:custGeom>
          <a:solidFill>
            <a:srgbClr val="D5CB8F"/>
          </a:solidFill>
          <a:ln>
            <a:noFill/>
          </a:ln>
        </p:spPr>
        <p:style>
          <a:lnRef idx="2">
            <a:srgbClr val="FFCA33">
              <a:shade val="50000"/>
            </a:srgbClr>
          </a:lnRef>
          <a:fillRef idx="1">
            <a:srgbClr val="FFCA33"/>
          </a:fillRef>
          <a:effectRef idx="0">
            <a:srgbClr val="FFCA33"/>
          </a:effectRef>
          <a:fontRef idx="minor">
            <a:srgbClr val="FFFFFF"/>
          </a:fontRef>
        </p:style>
        <p:txBody>
          <a:bodyPr wrap="square" rtlCol="0" anchor="ctr">
            <a:normAutofit fontScale="65000" lnSpcReduction="20000"/>
          </a:bodyPr>
          <a:p>
            <a:pPr algn="ctr"/>
            <a:r>
              <a:rPr lang="en-US" altLang="zh-CN" sz="14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lang="zh-CN" altLang="en-US" sz="140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8" name="文本框 57"/>
          <p:cNvSpPr txBox="1"/>
          <p:nvPr>
            <p:custDataLst>
              <p:tags r:id="rId24"/>
            </p:custDataLst>
          </p:nvPr>
        </p:nvSpPr>
        <p:spPr>
          <a:xfrm>
            <a:off x="7680519" y="1870692"/>
            <a:ext cx="1359070" cy="98948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b="1" kern="0" spc="300" dirty="0">
                <a:solidFill>
                  <a:srgbClr val="D5CB8F">
                    <a:lumMod val="7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账户余额</a:t>
            </a:r>
            <a:endParaRPr lang="zh-CN" altLang="en-US" b="1" kern="0" spc="300" dirty="0">
              <a:solidFill>
                <a:srgbClr val="D5CB8F">
                  <a:lumMod val="7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 descr="7b0a2020202022776f7264617274223a20227b5c2269645c223a31393936373038342c5c227469645c223a39393939397d220a7d0a"/>
          <p:cNvSpPr txBox="1"/>
          <p:nvPr/>
        </p:nvSpPr>
        <p:spPr>
          <a:xfrm>
            <a:off x="784860" y="2584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600" b="1">
                <a:ln w="8849">
                  <a:solidFill>
                    <a:srgbClr val="F4F9FD"/>
                  </a:solidFill>
                </a:ln>
                <a:blipFill>
                  <a:blip r:embed="rId25"/>
                  <a:stretch>
                    <a:fillRect/>
                  </a:stretch>
                </a:blipFill>
                <a:effectLst>
                  <a:outerShdw dist="25400" dir="2700000" algn="tl" rotWithShape="0">
                    <a:srgbClr val="1C1A0E">
                      <a:alpha val="40000"/>
                    </a:srgbClr>
                  </a:outerShdw>
                </a:effectLst>
                <a:latin typeface="汉仪雅酷黑简" charset="0"/>
                <a:ea typeface="汉仪雅酷黑简" charset="0"/>
              </a:rPr>
              <a:t>定制举例</a:t>
            </a:r>
            <a:endParaRPr lang="zh-CN" altLang="en-US" sz="3600" b="1">
              <a:ln w="8849">
                <a:solidFill>
                  <a:srgbClr val="F4F9FD"/>
                </a:solidFill>
              </a:ln>
              <a:blipFill>
                <a:blip r:embed="rId25"/>
                <a:stretch>
                  <a:fillRect/>
                </a:stretch>
              </a:blipFill>
              <a:effectLst>
                <a:outerShdw dist="25400" dir="2700000" algn="tl" rotWithShape="0">
                  <a:srgbClr val="1C1A0E">
                    <a:alpha val="40000"/>
                  </a:srgbClr>
                </a:outerShdw>
              </a:effectLst>
              <a:latin typeface="汉仪雅酷黑简" charset="0"/>
              <a:ea typeface="汉仪雅酷黑简" charset="0"/>
            </a:endParaRPr>
          </a:p>
        </p:txBody>
      </p:sp>
    </p:spTree>
    <p:custDataLst>
      <p:tags r:id="rId2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945334" y="1531247"/>
            <a:ext cx="2133163" cy="14465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8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05</a:t>
            </a:r>
            <a:endParaRPr lang="en-US" altLang="zh-CN" sz="88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326813" y="2977797"/>
            <a:ext cx="1370204" cy="375552"/>
          </a:xfrm>
          <a:prstGeom prst="rect">
            <a:avLst/>
          </a:prstGeom>
          <a:noFill/>
        </p:spPr>
        <p:txBody>
          <a:bodyPr wrap="square" tIns="0" rtlCol="0" anchor="ctr">
            <a:normAutofit/>
          </a:bodyPr>
          <a:lstStyle/>
          <a:p>
            <a:pPr marR="0" algn="dist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id-ID" sz="1400" kern="2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ON</a:t>
            </a:r>
            <a:r>
              <a:rPr lang="en-US" sz="1400" kern="2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E</a:t>
            </a:r>
            <a:endParaRPr kumimoji="0" lang="en-US" sz="1400" kern="2600" noProof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试点计划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r>
              <a:t>方案实施规划</a:t>
            </a:r>
          </a:p>
        </p:txBody>
      </p:sp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任意多边形: 形状 21"/>
          <p:cNvSpPr/>
          <p:nvPr>
            <p:custDataLst>
              <p:tags r:id="rId1"/>
            </p:custDataLst>
          </p:nvPr>
        </p:nvSpPr>
        <p:spPr>
          <a:xfrm>
            <a:off x="11307699" y="3607838"/>
            <a:ext cx="884301" cy="684762"/>
          </a:xfrm>
          <a:custGeom>
            <a:avLst/>
            <a:gdLst>
              <a:gd name="connsiteX0" fmla="*/ 90551 w 788605"/>
              <a:gd name="connsiteY0" fmla="*/ 0 h 684762"/>
              <a:gd name="connsiteX1" fmla="*/ 93446 w 788605"/>
              <a:gd name="connsiteY1" fmla="*/ 524 h 684762"/>
              <a:gd name="connsiteX2" fmla="*/ 93446 w 788605"/>
              <a:gd name="connsiteY2" fmla="*/ 0 h 684762"/>
              <a:gd name="connsiteX3" fmla="*/ 788605 w 788605"/>
              <a:gd name="connsiteY3" fmla="*/ 0 h 684762"/>
              <a:gd name="connsiteX4" fmla="*/ 788605 w 788605"/>
              <a:gd name="connsiteY4" fmla="*/ 684761 h 684762"/>
              <a:gd name="connsiteX5" fmla="*/ 433237 w 788605"/>
              <a:gd name="connsiteY5" fmla="*/ 684761 h 684762"/>
              <a:gd name="connsiteX6" fmla="*/ 433231 w 788605"/>
              <a:gd name="connsiteY6" fmla="*/ 684762 h 684762"/>
              <a:gd name="connsiteX7" fmla="*/ 369202 w 788605"/>
              <a:gd name="connsiteY7" fmla="*/ 660995 h 684762"/>
              <a:gd name="connsiteX8" fmla="*/ 355148 w 788605"/>
              <a:gd name="connsiteY8" fmla="*/ 642315 h 684762"/>
              <a:gd name="connsiteX9" fmla="*/ 354886 w 788605"/>
              <a:gd name="connsiteY9" fmla="*/ 642315 h 684762"/>
              <a:gd name="connsiteX10" fmla="*/ 353195 w 788605"/>
              <a:gd name="connsiteY10" fmla="*/ 639720 h 684762"/>
              <a:gd name="connsiteX11" fmla="*/ 349796 w 788605"/>
              <a:gd name="connsiteY11" fmla="*/ 635202 h 684762"/>
              <a:gd name="connsiteX12" fmla="*/ 349555 w 788605"/>
              <a:gd name="connsiteY12" fmla="*/ 634133 h 684762"/>
              <a:gd name="connsiteX13" fmla="*/ 26754 w 788605"/>
              <a:gd name="connsiteY13" fmla="*/ 138665 h 684762"/>
              <a:gd name="connsiteX14" fmla="*/ 26522 w 788605"/>
              <a:gd name="connsiteY14" fmla="*/ 138525 h 684762"/>
              <a:gd name="connsiteX15" fmla="*/ 0 w 788605"/>
              <a:gd name="connsiteY15" fmla="*/ 81146 h 684762"/>
              <a:gd name="connsiteX16" fmla="*/ 90551 w 788605"/>
              <a:gd name="connsiteY16" fmla="*/ 0 h 68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8605" h="684762">
                <a:moveTo>
                  <a:pt x="90551" y="0"/>
                </a:moveTo>
                <a:lnTo>
                  <a:pt x="93446" y="524"/>
                </a:lnTo>
                <a:lnTo>
                  <a:pt x="93446" y="0"/>
                </a:lnTo>
                <a:lnTo>
                  <a:pt x="788605" y="0"/>
                </a:lnTo>
                <a:lnTo>
                  <a:pt x="788605" y="684761"/>
                </a:lnTo>
                <a:lnTo>
                  <a:pt x="433237" y="684761"/>
                </a:lnTo>
                <a:lnTo>
                  <a:pt x="433231" y="684762"/>
                </a:lnTo>
                <a:cubicBezTo>
                  <a:pt x="408226" y="684762"/>
                  <a:pt x="385589" y="675680"/>
                  <a:pt x="369202" y="660995"/>
                </a:cubicBezTo>
                <a:lnTo>
                  <a:pt x="355148" y="642315"/>
                </a:lnTo>
                <a:lnTo>
                  <a:pt x="354886" y="642315"/>
                </a:lnTo>
                <a:lnTo>
                  <a:pt x="353195" y="639720"/>
                </a:lnTo>
                <a:lnTo>
                  <a:pt x="349796" y="635202"/>
                </a:lnTo>
                <a:lnTo>
                  <a:pt x="349555" y="634133"/>
                </a:lnTo>
                <a:lnTo>
                  <a:pt x="26754" y="138665"/>
                </a:lnTo>
                <a:lnTo>
                  <a:pt x="26522" y="138525"/>
                </a:lnTo>
                <a:cubicBezTo>
                  <a:pt x="10136" y="123841"/>
                  <a:pt x="0" y="103554"/>
                  <a:pt x="0" y="81146"/>
                </a:cubicBezTo>
                <a:cubicBezTo>
                  <a:pt x="0" y="36330"/>
                  <a:pt x="40541" y="0"/>
                  <a:pt x="90551" y="0"/>
                </a:cubicBezTo>
                <a:close/>
              </a:path>
            </a:pathLst>
          </a:custGeom>
          <a:solidFill>
            <a:srgbClr val="242424">
              <a:lumMod val="10000"/>
              <a:lumOff val="90000"/>
            </a:srgbClr>
          </a:solidFill>
          <a:ln>
            <a:noFill/>
          </a:ln>
        </p:spPr>
        <p:style>
          <a:lnRef idx="2">
            <a:srgbClr val="FC4653">
              <a:shade val="50000"/>
            </a:srgbClr>
          </a:lnRef>
          <a:fillRef idx="1">
            <a:srgbClr val="FC4653"/>
          </a:fillRef>
          <a:effectRef idx="0">
            <a:srgbClr val="FC4653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588375" y="441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3" name="标题 1"/>
          <p:cNvSpPr txBox="1"/>
          <p:nvPr>
            <p:custDataLst>
              <p:tags r:id="rId2"/>
            </p:custDataLst>
          </p:nvPr>
        </p:nvSpPr>
        <p:spPr>
          <a:xfrm>
            <a:off x="2354821" y="872696"/>
            <a:ext cx="7579754" cy="594202"/>
          </a:xfrm>
          <a:prstGeom prst="rect">
            <a:avLst/>
          </a:prstGeom>
          <a:noFill/>
        </p:spPr>
        <p:txBody>
          <a:bodyPr wrap="square" rtlCol="0">
            <a:normAutofit fontScale="90000" lnSpcReduction="2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2800" spc="120">
                <a:solidFill>
                  <a:srgbClr val="242424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选取商城项目跟随优化版本实施灰度发布</a:t>
            </a:r>
            <a:endParaRPr lang="zh-CN" altLang="en-US" sz="2800" dirty="0">
              <a:solidFill>
                <a:srgbClr val="47B6E7"/>
              </a:solidFill>
              <a:latin typeface="Arial" panose="020B0604020202020204" pitchFamily="34" charset="0"/>
              <a:ea typeface="黑体" panose="02010609060101010101" charset="-122"/>
              <a:cs typeface="+mn-ea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156767" y="2429692"/>
            <a:ext cx="1641323" cy="2588466"/>
            <a:chOff x="632767" y="2429692"/>
            <a:chExt cx="1641323" cy="2588466"/>
          </a:xfrm>
        </p:grpSpPr>
        <p:grpSp>
          <p:nvGrpSpPr>
            <p:cNvPr id="4" name="组合 3"/>
            <p:cNvGrpSpPr/>
            <p:nvPr/>
          </p:nvGrpSpPr>
          <p:grpSpPr>
            <a:xfrm>
              <a:off x="632767" y="3799837"/>
              <a:ext cx="1592905" cy="331113"/>
              <a:chOff x="1010194" y="3126377"/>
              <a:chExt cx="1262743" cy="278674"/>
            </a:xfrm>
          </p:grpSpPr>
          <p:sp>
            <p:nvSpPr>
              <p:cNvPr id="5" name="矩形 4"/>
              <p:cNvSpPr/>
              <p:nvPr>
                <p:custDataLst>
                  <p:tags r:id="rId4"/>
                </p:custDataLst>
              </p:nvPr>
            </p:nvSpPr>
            <p:spPr>
              <a:xfrm>
                <a:off x="1010194" y="3126377"/>
                <a:ext cx="1262743" cy="957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>
                <p:custDataLst>
                  <p:tags r:id="rId5"/>
                </p:custDataLst>
              </p:nvPr>
            </p:nvSpPr>
            <p:spPr>
              <a:xfrm flipV="1">
                <a:off x="1584960" y="3222171"/>
                <a:ext cx="113211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标题 1"/>
            <p:cNvSpPr txBox="1"/>
            <p:nvPr>
              <p:custDataLst>
                <p:tags r:id="rId6"/>
              </p:custDataLst>
            </p:nvPr>
          </p:nvSpPr>
          <p:spPr>
            <a:xfrm>
              <a:off x="632767" y="3252168"/>
              <a:ext cx="1641323" cy="414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400">
                  <a:solidFill>
                    <a:srgbClr val="47B6E7"/>
                  </a:solidFill>
                  <a:latin typeface="Arial" panose="020B0604020202020204" pitchFamily="34" charset="0"/>
                  <a:ea typeface="黑体" panose="02010609060101010101" charset="-122"/>
                  <a:cs typeface="+mn-ea"/>
                </a:rPr>
                <a:t>改造项目</a:t>
              </a:r>
              <a:endParaRPr lang="zh-CN" altLang="en-US" sz="1400">
                <a:solidFill>
                  <a:srgbClr val="47B6E7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endParaRPr>
            </a:p>
          </p:txBody>
        </p:sp>
        <p:sp>
          <p:nvSpPr>
            <p:cNvPr id="24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632767" y="4243074"/>
              <a:ext cx="1592905" cy="7750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da-DK" sz="1400"/>
                <a:t>已完成</a:t>
              </a:r>
              <a:r>
                <a:rPr lang="en-US" altLang="zh-CN" sz="1400"/>
                <a:t>; </a:t>
              </a:r>
              <a:r>
                <a:rPr lang="zh-CN" altLang="da-DK" sz="1400"/>
                <a:t>工作量可以忽略不计</a:t>
              </a:r>
              <a:endParaRPr lang="en-US" altLang="zh-CN" sz="140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1139124" y="2429692"/>
              <a:ext cx="605143" cy="605143"/>
              <a:chOff x="2188031" y="2474524"/>
              <a:chExt cx="912221" cy="912221"/>
            </a:xfrm>
          </p:grpSpPr>
          <p:sp>
            <p:nvSpPr>
              <p:cNvPr id="42" name="椭圆 41"/>
              <p:cNvSpPr/>
              <p:nvPr>
                <p:custDataLst>
                  <p:tags r:id="rId8"/>
                </p:custDataLst>
              </p:nvPr>
            </p:nvSpPr>
            <p:spPr>
              <a:xfrm>
                <a:off x="2243547" y="2530040"/>
                <a:ext cx="801189" cy="801189"/>
              </a:xfrm>
              <a:prstGeom prst="ellipse">
                <a:avLst/>
              </a:prstGeom>
              <a:noFill/>
              <a:ln w="28575">
                <a:solidFill>
                  <a:srgbClr val="47B6E7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47B6E7"/>
                    </a:solidFill>
                  </a:rPr>
                  <a:t>01</a:t>
                </a:r>
                <a:endParaRPr lang="zh-CN" altLang="en-US" sz="2000" b="1" dirty="0">
                  <a:solidFill>
                    <a:srgbClr val="47B6E7"/>
                  </a:solidFill>
                </a:endParaRPr>
              </a:p>
            </p:txBody>
          </p:sp>
          <p:sp>
            <p:nvSpPr>
              <p:cNvPr id="44" name="椭圆 43"/>
              <p:cNvSpPr/>
              <p:nvPr>
                <p:custDataLst>
                  <p:tags r:id="rId9"/>
                </p:custDataLst>
              </p:nvPr>
            </p:nvSpPr>
            <p:spPr>
              <a:xfrm>
                <a:off x="2188031" y="2474524"/>
                <a:ext cx="912221" cy="912221"/>
              </a:xfrm>
              <a:prstGeom prst="ellipse">
                <a:avLst/>
              </a:prstGeom>
              <a:noFill/>
              <a:ln w="12700">
                <a:solidFill>
                  <a:srgbClr val="FFFFFF">
                    <a:lumMod val="75000"/>
                  </a:srgbClr>
                </a:solidFill>
                <a:prstDash val="dash"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>
            <p:custDataLst>
              <p:tags r:id="rId10"/>
            </p:custDataLst>
          </p:nvPr>
        </p:nvGrpSpPr>
        <p:grpSpPr>
          <a:xfrm>
            <a:off x="3749672" y="2429692"/>
            <a:ext cx="1641323" cy="2588466"/>
            <a:chOff x="2225672" y="2429692"/>
            <a:chExt cx="1641323" cy="2588466"/>
          </a:xfrm>
        </p:grpSpPr>
        <p:grpSp>
          <p:nvGrpSpPr>
            <p:cNvPr id="15" name="组合 14"/>
            <p:cNvGrpSpPr/>
            <p:nvPr/>
          </p:nvGrpSpPr>
          <p:grpSpPr>
            <a:xfrm>
              <a:off x="2225672" y="3799837"/>
              <a:ext cx="1592905" cy="331113"/>
              <a:chOff x="1010194" y="3126377"/>
              <a:chExt cx="1262743" cy="278674"/>
            </a:xfrm>
            <a:solidFill>
              <a:srgbClr val="628EE3"/>
            </a:solidFill>
          </p:grpSpPr>
          <p:sp>
            <p:nvSpPr>
              <p:cNvPr id="16" name="矩形 15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10194" y="3126377"/>
                <a:ext cx="1262743" cy="957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12"/>
                </p:custDataLst>
              </p:nvPr>
            </p:nvSpPr>
            <p:spPr>
              <a:xfrm flipV="1">
                <a:off x="1584960" y="3222171"/>
                <a:ext cx="113211" cy="18288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标题 1"/>
            <p:cNvSpPr txBox="1"/>
            <p:nvPr>
              <p:custDataLst>
                <p:tags r:id="rId13"/>
              </p:custDataLst>
            </p:nvPr>
          </p:nvSpPr>
          <p:spPr>
            <a:xfrm>
              <a:off x="2225672" y="3252168"/>
              <a:ext cx="1641323" cy="414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400">
                  <a:solidFill>
                    <a:srgbClr val="628EE3"/>
                  </a:solidFill>
                  <a:latin typeface="Arial" panose="020B0604020202020204" pitchFamily="34" charset="0"/>
                  <a:ea typeface="黑体" panose="02010609060101010101" charset="-122"/>
                  <a:cs typeface="+mn-ea"/>
                </a:rPr>
                <a:t>测试验收</a:t>
              </a:r>
              <a:endParaRPr lang="zh-CN" altLang="en-US" sz="1400">
                <a:solidFill>
                  <a:srgbClr val="628EE3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725170" y="2429692"/>
              <a:ext cx="605143" cy="605143"/>
              <a:chOff x="2188031" y="2474524"/>
              <a:chExt cx="912221" cy="912221"/>
            </a:xfrm>
          </p:grpSpPr>
          <p:sp>
            <p:nvSpPr>
              <p:cNvPr id="10" name="椭圆 9"/>
              <p:cNvSpPr/>
              <p:nvPr>
                <p:custDataLst>
                  <p:tags r:id="rId14"/>
                </p:custDataLst>
              </p:nvPr>
            </p:nvSpPr>
            <p:spPr>
              <a:xfrm>
                <a:off x="2243547" y="2530040"/>
                <a:ext cx="801189" cy="801189"/>
              </a:xfrm>
              <a:prstGeom prst="ellipse">
                <a:avLst/>
              </a:prstGeom>
              <a:noFill/>
              <a:ln w="28575">
                <a:solidFill>
                  <a:srgbClr val="628EE3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628EE3"/>
                    </a:solidFill>
                  </a:rPr>
                  <a:t>02</a:t>
                </a:r>
                <a:endParaRPr lang="zh-CN" altLang="en-US" sz="2000" b="1" dirty="0">
                  <a:solidFill>
                    <a:srgbClr val="628EE3"/>
                  </a:solidFill>
                </a:endParaRPr>
              </a:p>
            </p:txBody>
          </p:sp>
          <p:sp>
            <p:nvSpPr>
              <p:cNvPr id="11" name="椭圆 10"/>
              <p:cNvSpPr/>
              <p:nvPr>
                <p:custDataLst>
                  <p:tags r:id="rId15"/>
                </p:custDataLst>
              </p:nvPr>
            </p:nvSpPr>
            <p:spPr>
              <a:xfrm>
                <a:off x="2188031" y="2474524"/>
                <a:ext cx="912221" cy="912221"/>
              </a:xfrm>
              <a:prstGeom prst="ellipse">
                <a:avLst/>
              </a:prstGeom>
              <a:noFill/>
              <a:ln w="12700">
                <a:solidFill>
                  <a:srgbClr val="FFFFFF">
                    <a:lumMod val="75000"/>
                  </a:srgbClr>
                </a:solidFill>
                <a:prstDash val="dash"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标题 1"/>
            <p:cNvSpPr txBox="1"/>
            <p:nvPr>
              <p:custDataLst>
                <p:tags r:id="rId16"/>
              </p:custDataLst>
            </p:nvPr>
          </p:nvSpPr>
          <p:spPr>
            <a:xfrm>
              <a:off x="2228406" y="4243074"/>
              <a:ext cx="1592905" cy="7750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da-DK" sz="1400"/>
                <a:t>已部署</a:t>
              </a:r>
              <a:r>
                <a:rPr lang="en-US" altLang="zh-CN" sz="1400"/>
                <a:t>; </a:t>
              </a:r>
              <a:r>
                <a:rPr lang="zh-CN" altLang="en-US" sz="1400"/>
                <a:t>在</a:t>
              </a:r>
              <a:r>
                <a:rPr lang="en-US" altLang="zh-CN" sz="1400"/>
                <a:t>TEST</a:t>
              </a:r>
              <a:r>
                <a:rPr lang="zh-CN" altLang="en-US" sz="1400"/>
                <a:t>环境试运行</a:t>
              </a:r>
              <a:endParaRPr lang="zh-CN" altLang="en-US" sz="1400"/>
            </a:p>
          </p:txBody>
        </p:sp>
      </p:grpSp>
      <p:grpSp>
        <p:nvGrpSpPr>
          <p:cNvPr id="14" name="组合 13"/>
          <p:cNvGrpSpPr/>
          <p:nvPr>
            <p:custDataLst>
              <p:tags r:id="rId17"/>
            </p:custDataLst>
          </p:nvPr>
        </p:nvGrpSpPr>
        <p:grpSpPr>
          <a:xfrm>
            <a:off x="5342575" y="2429692"/>
            <a:ext cx="1641323" cy="2588466"/>
            <a:chOff x="3818575" y="2429692"/>
            <a:chExt cx="1641323" cy="2588466"/>
          </a:xfrm>
        </p:grpSpPr>
        <p:grpSp>
          <p:nvGrpSpPr>
            <p:cNvPr id="20" name="组合 19"/>
            <p:cNvGrpSpPr/>
            <p:nvPr/>
          </p:nvGrpSpPr>
          <p:grpSpPr>
            <a:xfrm>
              <a:off x="3818575" y="3799837"/>
              <a:ext cx="1592905" cy="331113"/>
              <a:chOff x="1010194" y="3126377"/>
              <a:chExt cx="1262743" cy="278674"/>
            </a:xfrm>
            <a:solidFill>
              <a:srgbClr val="2BC3B5"/>
            </a:solidFill>
          </p:grpSpPr>
          <p:sp>
            <p:nvSpPr>
              <p:cNvPr id="21" name="矩形 20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10194" y="3126377"/>
                <a:ext cx="1262743" cy="957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>
                <p:custDataLst>
                  <p:tags r:id="rId19"/>
                </p:custDataLst>
              </p:nvPr>
            </p:nvSpPr>
            <p:spPr>
              <a:xfrm flipV="1">
                <a:off x="1584960" y="3222171"/>
                <a:ext cx="113211" cy="18288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标题 1"/>
            <p:cNvSpPr txBox="1"/>
            <p:nvPr>
              <p:custDataLst>
                <p:tags r:id="rId20"/>
              </p:custDataLst>
            </p:nvPr>
          </p:nvSpPr>
          <p:spPr>
            <a:xfrm>
              <a:off x="3818575" y="3252168"/>
              <a:ext cx="1641323" cy="414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400">
                  <a:solidFill>
                    <a:srgbClr val="2BC3B5"/>
                  </a:solidFill>
                  <a:latin typeface="Arial" panose="020B0604020202020204" pitchFamily="34" charset="0"/>
                  <a:ea typeface="黑体" panose="02010609060101010101" charset="-122"/>
                  <a:cs typeface="+mn-ea"/>
                </a:rPr>
                <a:t>问题收集</a:t>
              </a:r>
              <a:endParaRPr lang="zh-CN" altLang="en-US" sz="1400">
                <a:solidFill>
                  <a:srgbClr val="2BC3B5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4311215" y="2429692"/>
              <a:ext cx="605143" cy="605143"/>
              <a:chOff x="2188031" y="2474524"/>
              <a:chExt cx="912221" cy="912221"/>
            </a:xfrm>
          </p:grpSpPr>
          <p:sp>
            <p:nvSpPr>
              <p:cNvPr id="27" name="椭圆 26"/>
              <p:cNvSpPr/>
              <p:nvPr>
                <p:custDataLst>
                  <p:tags r:id="rId21"/>
                </p:custDataLst>
              </p:nvPr>
            </p:nvSpPr>
            <p:spPr>
              <a:xfrm>
                <a:off x="2243547" y="2530040"/>
                <a:ext cx="801189" cy="801189"/>
              </a:xfrm>
              <a:prstGeom prst="ellipse">
                <a:avLst/>
              </a:prstGeom>
              <a:noFill/>
              <a:ln w="28575">
                <a:solidFill>
                  <a:srgbClr val="2BC3B5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2BC3B5"/>
                    </a:solidFill>
                  </a:rPr>
                  <a:t>03</a:t>
                </a:r>
                <a:endParaRPr lang="zh-CN" altLang="en-US" sz="2000" b="1" dirty="0">
                  <a:solidFill>
                    <a:srgbClr val="2BC3B5"/>
                  </a:solidFill>
                </a:endParaRPr>
              </a:p>
            </p:txBody>
          </p:sp>
          <p:sp>
            <p:nvSpPr>
              <p:cNvPr id="28" name="椭圆 27"/>
              <p:cNvSpPr/>
              <p:nvPr>
                <p:custDataLst>
                  <p:tags r:id="rId22"/>
                </p:custDataLst>
              </p:nvPr>
            </p:nvSpPr>
            <p:spPr>
              <a:xfrm>
                <a:off x="2188031" y="2474524"/>
                <a:ext cx="912221" cy="912221"/>
              </a:xfrm>
              <a:prstGeom prst="ellipse">
                <a:avLst/>
              </a:prstGeom>
              <a:noFill/>
              <a:ln w="12700">
                <a:solidFill>
                  <a:srgbClr val="FFFFFF">
                    <a:lumMod val="75000"/>
                  </a:srgbClr>
                </a:solidFill>
                <a:prstDash val="dash"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8" name="标题 1"/>
            <p:cNvSpPr txBox="1"/>
            <p:nvPr>
              <p:custDataLst>
                <p:tags r:id="rId23"/>
              </p:custDataLst>
            </p:nvPr>
          </p:nvSpPr>
          <p:spPr>
            <a:xfrm>
              <a:off x="3824043" y="4243074"/>
              <a:ext cx="1592905" cy="7750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da-DK" sz="1400"/>
                <a:t>收集测试环境遇到的问题并解决</a:t>
              </a:r>
              <a:endParaRPr lang="zh-CN" altLang="da-DK" sz="1400"/>
            </a:p>
          </p:txBody>
        </p:sp>
      </p:grpSp>
      <p:grpSp>
        <p:nvGrpSpPr>
          <p:cNvPr id="29" name="组合 28"/>
          <p:cNvGrpSpPr/>
          <p:nvPr>
            <p:custDataLst>
              <p:tags r:id="rId24"/>
            </p:custDataLst>
          </p:nvPr>
        </p:nvGrpSpPr>
        <p:grpSpPr>
          <a:xfrm>
            <a:off x="6935480" y="2429692"/>
            <a:ext cx="1641323" cy="2588466"/>
            <a:chOff x="5411480" y="2429692"/>
            <a:chExt cx="1641323" cy="2588466"/>
          </a:xfrm>
        </p:grpSpPr>
        <p:grpSp>
          <p:nvGrpSpPr>
            <p:cNvPr id="30" name="组合 29"/>
            <p:cNvGrpSpPr/>
            <p:nvPr/>
          </p:nvGrpSpPr>
          <p:grpSpPr>
            <a:xfrm>
              <a:off x="5411480" y="3799837"/>
              <a:ext cx="1592905" cy="331113"/>
              <a:chOff x="1010194" y="3126377"/>
              <a:chExt cx="1262743" cy="278674"/>
            </a:xfrm>
            <a:solidFill>
              <a:srgbClr val="92D050"/>
            </a:solidFill>
          </p:grpSpPr>
          <p:sp>
            <p:nvSpPr>
              <p:cNvPr id="31" name="矩形 30"/>
              <p:cNvSpPr/>
              <p:nvPr>
                <p:custDataLst>
                  <p:tags r:id="rId25"/>
                </p:custDataLst>
              </p:nvPr>
            </p:nvSpPr>
            <p:spPr>
              <a:xfrm>
                <a:off x="1010194" y="3126377"/>
                <a:ext cx="1262743" cy="957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等腰三角形 31"/>
              <p:cNvSpPr/>
              <p:nvPr>
                <p:custDataLst>
                  <p:tags r:id="rId26"/>
                </p:custDataLst>
              </p:nvPr>
            </p:nvSpPr>
            <p:spPr>
              <a:xfrm flipV="1">
                <a:off x="1584960" y="3222171"/>
                <a:ext cx="113211" cy="18288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标题 1"/>
            <p:cNvSpPr txBox="1"/>
            <p:nvPr>
              <p:custDataLst>
                <p:tags r:id="rId27"/>
              </p:custDataLst>
            </p:nvPr>
          </p:nvSpPr>
          <p:spPr>
            <a:xfrm>
              <a:off x="5411480" y="3252168"/>
              <a:ext cx="1641323" cy="414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400">
                  <a:solidFill>
                    <a:srgbClr val="92D050"/>
                  </a:solidFill>
                  <a:latin typeface="Arial" panose="020B0604020202020204" pitchFamily="34" charset="0"/>
                  <a:ea typeface="黑体" panose="02010609060101010101" charset="-122"/>
                  <a:cs typeface="+mn-ea"/>
                </a:rPr>
                <a:t>灰度发布</a:t>
              </a:r>
              <a:endParaRPr lang="zh-CN" altLang="en-US" sz="1400">
                <a:solidFill>
                  <a:srgbClr val="92D05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897261" y="2429692"/>
              <a:ext cx="605143" cy="605143"/>
              <a:chOff x="2188031" y="2474524"/>
              <a:chExt cx="912221" cy="912221"/>
            </a:xfrm>
          </p:grpSpPr>
          <p:sp>
            <p:nvSpPr>
              <p:cNvPr id="34" name="椭圆 33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3547" y="2530040"/>
                <a:ext cx="801189" cy="801189"/>
              </a:xfrm>
              <a:prstGeom prst="ellipse">
                <a:avLst/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92D050"/>
                    </a:solidFill>
                  </a:rPr>
                  <a:t>04</a:t>
                </a:r>
                <a:endParaRPr lang="zh-CN" altLang="en-US" sz="2000" b="1" dirty="0">
                  <a:solidFill>
                    <a:srgbClr val="92D050"/>
                  </a:solidFill>
                </a:endParaRPr>
              </a:p>
            </p:txBody>
          </p:sp>
          <p:sp>
            <p:nvSpPr>
              <p:cNvPr id="35" name="椭圆 34"/>
              <p:cNvSpPr/>
              <p:nvPr>
                <p:custDataLst>
                  <p:tags r:id="rId29"/>
                </p:custDataLst>
              </p:nvPr>
            </p:nvSpPr>
            <p:spPr>
              <a:xfrm>
                <a:off x="2188031" y="2474524"/>
                <a:ext cx="912221" cy="912221"/>
              </a:xfrm>
              <a:prstGeom prst="ellipse">
                <a:avLst/>
              </a:prstGeom>
              <a:noFill/>
              <a:ln w="12700">
                <a:solidFill>
                  <a:srgbClr val="FFFFFF">
                    <a:lumMod val="75000"/>
                  </a:srgbClr>
                </a:solidFill>
                <a:prstDash val="dash"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标题 1"/>
            <p:cNvSpPr txBox="1"/>
            <p:nvPr>
              <p:custDataLst>
                <p:tags r:id="rId30"/>
              </p:custDataLst>
            </p:nvPr>
          </p:nvSpPr>
          <p:spPr>
            <a:xfrm>
              <a:off x="5419678" y="4243074"/>
              <a:ext cx="1592905" cy="7750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da-DK" sz="1400"/>
                <a:t>采用灰度发布方案发版上线</a:t>
              </a:r>
              <a:endParaRPr lang="zh-CN" altLang="da-DK" sz="1400"/>
            </a:p>
          </p:txBody>
        </p:sp>
      </p:grpSp>
      <p:grpSp>
        <p:nvGrpSpPr>
          <p:cNvPr id="38" name="组合 37"/>
          <p:cNvGrpSpPr/>
          <p:nvPr>
            <p:custDataLst>
              <p:tags r:id="rId31"/>
            </p:custDataLst>
          </p:nvPr>
        </p:nvGrpSpPr>
        <p:grpSpPr>
          <a:xfrm>
            <a:off x="8528385" y="2429692"/>
            <a:ext cx="1641323" cy="2588466"/>
            <a:chOff x="7004385" y="2429692"/>
            <a:chExt cx="1641323" cy="2588466"/>
          </a:xfrm>
        </p:grpSpPr>
        <p:grpSp>
          <p:nvGrpSpPr>
            <p:cNvPr id="39" name="组合 38"/>
            <p:cNvGrpSpPr/>
            <p:nvPr/>
          </p:nvGrpSpPr>
          <p:grpSpPr>
            <a:xfrm>
              <a:off x="7004385" y="3799837"/>
              <a:ext cx="1592905" cy="331113"/>
              <a:chOff x="1010194" y="3126377"/>
              <a:chExt cx="1262743" cy="278674"/>
            </a:xfrm>
            <a:solidFill>
              <a:srgbClr val="FFC000"/>
            </a:solidFill>
          </p:grpSpPr>
          <p:sp>
            <p:nvSpPr>
              <p:cNvPr id="40" name="矩形 39"/>
              <p:cNvSpPr/>
              <p:nvPr>
                <p:custDataLst>
                  <p:tags r:id="rId32"/>
                </p:custDataLst>
              </p:nvPr>
            </p:nvSpPr>
            <p:spPr>
              <a:xfrm>
                <a:off x="1010194" y="3126377"/>
                <a:ext cx="1262743" cy="957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等腰三角形 60"/>
              <p:cNvSpPr/>
              <p:nvPr>
                <p:custDataLst>
                  <p:tags r:id="rId33"/>
                </p:custDataLst>
              </p:nvPr>
            </p:nvSpPr>
            <p:spPr>
              <a:xfrm flipV="1">
                <a:off x="1584960" y="3222171"/>
                <a:ext cx="113211" cy="18288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" name="标题 1"/>
            <p:cNvSpPr txBox="1"/>
            <p:nvPr>
              <p:custDataLst>
                <p:tags r:id="rId34"/>
              </p:custDataLst>
            </p:nvPr>
          </p:nvSpPr>
          <p:spPr>
            <a:xfrm>
              <a:off x="7004385" y="3252168"/>
              <a:ext cx="1641323" cy="414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en-US" sz="1400">
                  <a:solidFill>
                    <a:srgbClr val="FFC000"/>
                  </a:solidFill>
                  <a:latin typeface="Arial" panose="020B0604020202020204" pitchFamily="34" charset="0"/>
                  <a:ea typeface="黑体" panose="02010609060101010101" charset="-122"/>
                  <a:cs typeface="+mn-ea"/>
                </a:rPr>
                <a:t>生产观察</a:t>
              </a:r>
              <a:endParaRPr lang="zh-CN" altLang="en-US" sz="1400">
                <a:solidFill>
                  <a:srgbClr val="FFC000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483305" y="2429692"/>
              <a:ext cx="605143" cy="605143"/>
              <a:chOff x="2188031" y="2474524"/>
              <a:chExt cx="912221" cy="912221"/>
            </a:xfrm>
          </p:grpSpPr>
          <p:sp>
            <p:nvSpPr>
              <p:cNvPr id="67" name="椭圆 66"/>
              <p:cNvSpPr/>
              <p:nvPr>
                <p:custDataLst>
                  <p:tags r:id="rId35"/>
                </p:custDataLst>
              </p:nvPr>
            </p:nvSpPr>
            <p:spPr>
              <a:xfrm>
                <a:off x="2243547" y="2530040"/>
                <a:ext cx="801189" cy="801189"/>
              </a:xfrm>
              <a:prstGeom prst="ellipse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lIns="0" rIns="0" rtlCol="0" anchor="ctr">
                <a:no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rgbClr val="FFC000"/>
                    </a:solidFill>
                  </a:rPr>
                  <a:t>05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68" name="椭圆 67"/>
              <p:cNvSpPr/>
              <p:nvPr>
                <p:custDataLst>
                  <p:tags r:id="rId36"/>
                </p:custDataLst>
              </p:nvPr>
            </p:nvSpPr>
            <p:spPr>
              <a:xfrm>
                <a:off x="2188031" y="2474524"/>
                <a:ext cx="912221" cy="912221"/>
              </a:xfrm>
              <a:prstGeom prst="ellipse">
                <a:avLst/>
              </a:prstGeom>
              <a:noFill/>
              <a:ln w="12700">
                <a:solidFill>
                  <a:srgbClr val="FFFFFF">
                    <a:lumMod val="75000"/>
                  </a:srgbClr>
                </a:solidFill>
                <a:prstDash val="dash"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9" name="标题 1"/>
            <p:cNvSpPr txBox="1"/>
            <p:nvPr>
              <p:custDataLst>
                <p:tags r:id="rId37"/>
              </p:custDataLst>
            </p:nvPr>
          </p:nvSpPr>
          <p:spPr>
            <a:xfrm>
              <a:off x="7024582" y="4243074"/>
              <a:ext cx="1592905" cy="77508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zh-CN" altLang="da-DK" sz="1400"/>
                <a:t>观察生产环境灰度运行情况</a:t>
              </a:r>
              <a:endParaRPr lang="zh-CN" altLang="da-DK" sz="1400"/>
            </a:p>
          </p:txBody>
        </p:sp>
      </p:grpSp>
    </p:spTree>
    <p:custDataLst>
      <p:tags r:id="rId3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全剧终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加班是必经之路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但不是唯一的出路。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我选择传统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zh-CN" altLang="en-US"/>
              <a:t>我选择灰度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感谢聆听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945334" y="1531247"/>
            <a:ext cx="2133163" cy="14465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R="0" algn="ctr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88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z="88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5326813" y="2977797"/>
            <a:ext cx="1370204" cy="375552"/>
          </a:xfrm>
          <a:prstGeom prst="rect">
            <a:avLst/>
          </a:prstGeom>
          <a:noFill/>
        </p:spPr>
        <p:txBody>
          <a:bodyPr wrap="square" tIns="0" rtlCol="0" anchor="ctr">
            <a:normAutofit/>
          </a:bodyPr>
          <a:lstStyle/>
          <a:p>
            <a:pPr marR="0" algn="dist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id-ID" sz="1400" kern="2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ON</a:t>
            </a:r>
            <a:r>
              <a:rPr lang="en-US" sz="1400" kern="26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lt"/>
              </a:rPr>
              <a:t>E</a:t>
            </a:r>
            <a:endParaRPr kumimoji="0" lang="en-US" sz="1400" kern="2600" noProof="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什么是灰度发布</a:t>
            </a:r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t>跟随镜头</a:t>
            </a:r>
            <a:r>
              <a:rPr lang="en-US" altLang="zh-CN"/>
              <a:t>, </a:t>
            </a:r>
            <a:r>
              <a:t>随我走进灰度发布的新时代</a:t>
            </a:r>
            <a:endParaRPr lang="en-US" altLang="zh-CN"/>
          </a:p>
          <a:p>
            <a:r>
              <a:t>现在开始</a:t>
            </a:r>
            <a:r>
              <a:rPr lang="en-US" altLang="zh-CN"/>
              <a:t>, </a:t>
            </a:r>
            <a:r>
              <a:t>我只是一个喜欢写</a:t>
            </a:r>
            <a:r>
              <a:rPr lang="en-US" altLang="zh-CN"/>
              <a:t>bug</a:t>
            </a:r>
            <a:r>
              <a:t>的少年</a:t>
            </a: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9299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一个深受客户喜爱的产品或平台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一定是经过千锤百炼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不断优化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迭代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的结果。此时作为开发的我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写了一个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bug,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哦不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优化了一个功能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正准备发版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...</a:t>
            </a:r>
            <a:endParaRPr altLang="zh-CN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9299" y="44860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975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需求迭代</a:t>
            </a:r>
            <a:r>
              <a:rPr altLang="zh-CN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?</a:t>
            </a:r>
            <a:endParaRPr altLang="zh-CN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pic>
        <p:nvPicPr>
          <p:cNvPr id="6" name="图片 5" descr="C:\Users\Kingsoft\Desktop\图片汇总\复杂背景\浅色\办公 (商务 简约)\暖\brainstorming-business-plan-close-up-908295.jpgbrainstorming-business-plan-close-up-90829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-87"/>
          <a:stretch>
            <a:fillRect/>
          </a:stretch>
        </p:blipFill>
        <p:spPr>
          <a:xfrm>
            <a:off x="609298" y="611626"/>
            <a:ext cx="10970099" cy="364766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9299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或环境差异</a:t>
            </a:r>
            <a:r>
              <a:rPr altLang="zh-CN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或账户区别</a:t>
            </a:r>
            <a:r>
              <a:rPr altLang="zh-CN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或操作习惯不同</a:t>
            </a:r>
            <a:r>
              <a:rPr altLang="zh-CN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或访问量激增</a:t>
            </a:r>
            <a:r>
              <a:rPr altLang="zh-CN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或时区差</a:t>
            </a:r>
            <a:r>
              <a:rPr altLang="zh-CN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..., </a:t>
            </a: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影响一个功能的稳定因素</a:t>
            </a:r>
            <a:r>
              <a:rPr altLang="zh-CN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16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非常人所能穷举</a:t>
            </a:r>
            <a:r>
              <a:rPr lang="zh-CN" altLang="en-US" sz="1800" spc="5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800" spc="5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总会有漏网之鱼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...</a:t>
            </a:r>
            <a:endParaRPr altLang="zh-CN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9299" y="44860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975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有问题的功能为什么能上生产</a:t>
            </a:r>
            <a:r>
              <a:rPr altLang="zh-CN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?</a:t>
            </a:r>
            <a:endParaRPr altLang="zh-CN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pic>
        <p:nvPicPr>
          <p:cNvPr id="6" name="图片 5" descr="C:\Users\Kingsoft\Desktop\图片汇总\复杂背景\浅色\办公 (商务 简约)\暖\brainstorming-business-plan-close-up-908295.jpgbrainstorming-business-plan-close-up-90829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-87"/>
          <a:stretch>
            <a:fillRect/>
          </a:stretch>
        </p:blipFill>
        <p:spPr>
          <a:xfrm>
            <a:off x="609298" y="611626"/>
            <a:ext cx="10970099" cy="364766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200" spc="200" dirty="0"/>
              <a:t>如何发版</a:t>
            </a:r>
            <a:r>
              <a:rPr lang="en-US" altLang="zh-CN" sz="3200" spc="200" dirty="0"/>
              <a:t>?</a:t>
            </a:r>
            <a:endParaRPr lang="en-US" altLang="zh-CN" sz="3200" spc="2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 fontScale="9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</a:rPr>
              <a:t>1.0</a:t>
            </a:r>
            <a:r>
              <a:rPr lang="en-US" altLang="zh-CN"/>
              <a:t>:</a:t>
            </a:r>
            <a:r>
              <a:rPr lang="zh-CN" altLang="en-US"/>
              <a:t>停机更新</a:t>
            </a:r>
            <a:r>
              <a:rPr lang="en-US" altLang="zh-CN"/>
              <a:t>: </a:t>
            </a:r>
            <a:endParaRPr lang="en-US" altLang="zh-CN"/>
          </a:p>
          <a:p>
            <a:pPr marL="0" indent="457200">
              <a:spcBef>
                <a:spcPts val="0"/>
              </a:spcBef>
              <a:buNone/>
            </a:pPr>
            <a:r>
              <a:rPr lang="zh-CN" altLang="en-US" cap="all" dirty="0">
                <a:sym typeface="+mn-ea"/>
              </a:rPr>
              <a:t>发版期间, 服务不可用, 用户请求出错。</a:t>
            </a:r>
            <a:endParaRPr lang="zh-CN" altLang="en-US" cap="all" dirty="0">
              <a:solidFill>
                <a:srgbClr val="FF0000"/>
              </a:solidFill>
              <a:sym typeface="+mn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400"/>
          </a:p>
          <a:p>
            <a:pPr marL="0" indent="0">
              <a:spcBef>
                <a:spcPts val="0"/>
              </a:spcBef>
              <a:buNone/>
            </a:pPr>
            <a:r>
              <a:rPr lang="en-US" altLang="zh-CN">
                <a:solidFill>
                  <a:srgbClr val="FF0000"/>
                </a:solidFill>
              </a:rPr>
              <a:t>2.0</a:t>
            </a:r>
            <a:r>
              <a:rPr lang="en-US" altLang="zh-CN"/>
              <a:t>:</a:t>
            </a:r>
            <a:r>
              <a:rPr lang="zh-CN" altLang="en-US"/>
              <a:t>滚动发布</a:t>
            </a:r>
            <a:r>
              <a:rPr lang="en-US" altLang="zh-CN"/>
              <a:t>:</a:t>
            </a:r>
            <a:endParaRPr lang="en-US" altLang="zh-CN"/>
          </a:p>
          <a:p>
            <a:pPr marL="0" indent="457200">
              <a:buNone/>
            </a:pPr>
            <a:r>
              <a:rPr lang="zh-CN" altLang="en-US" cap="all" dirty="0">
                <a:sym typeface="+mn-ea"/>
              </a:rPr>
              <a:t>发版完成</a:t>
            </a:r>
            <a:r>
              <a:rPr lang="en-US" altLang="zh-CN" cap="all" dirty="0">
                <a:sym typeface="+mn-ea"/>
              </a:rPr>
              <a:t>, </a:t>
            </a:r>
            <a:r>
              <a:rPr lang="zh-CN" altLang="en-US" cap="all" dirty="0">
                <a:sym typeface="+mn-ea"/>
              </a:rPr>
              <a:t>用户直接使用</a:t>
            </a:r>
            <a:r>
              <a:rPr lang="en-US" altLang="zh-CN" cap="all" dirty="0">
                <a:sym typeface="+mn-ea"/>
              </a:rPr>
              <a:t>, </a:t>
            </a:r>
            <a:r>
              <a:rPr lang="zh-CN" altLang="en-US" cap="all" dirty="0">
                <a:sym typeface="+mn-ea"/>
              </a:rPr>
              <a:t>让用户找出</a:t>
            </a:r>
            <a:r>
              <a:rPr lang="en-US" altLang="zh-CN" cap="all" dirty="0">
                <a:sym typeface="+mn-ea"/>
              </a:rPr>
              <a:t>BUG</a:t>
            </a:r>
            <a:r>
              <a:rPr lang="zh-CN" altLang="en-US" cap="all" dirty="0">
                <a:sym typeface="+mn-ea"/>
              </a:rPr>
              <a:t>。</a:t>
            </a:r>
            <a:endParaRPr lang="en-US" cap="all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3.0</a:t>
            </a:r>
            <a:r>
              <a:rPr lang="en-US" altLang="zh-CN"/>
              <a:t>:</a:t>
            </a:r>
            <a:r>
              <a:rPr lang="zh-CN" altLang="en-US"/>
              <a:t>未来思考</a:t>
            </a:r>
            <a:r>
              <a:rPr lang="en-US" altLang="zh-CN"/>
              <a:t>:</a:t>
            </a:r>
            <a:endParaRPr lang="en-US" altLang="zh-CN"/>
          </a:p>
          <a:p>
            <a:pPr marL="0" indent="457200">
              <a:buNone/>
            </a:pPr>
            <a:r>
              <a:rPr lang="zh-CN" altLang="en-US" u="sng"/>
              <a:t>假如我们仍然发布</a:t>
            </a:r>
            <a:r>
              <a:rPr lang="en-US" altLang="zh-CN" u="sng"/>
              <a:t>, </a:t>
            </a:r>
            <a:r>
              <a:rPr lang="zh-CN" altLang="en-US" u="sng"/>
              <a:t>我使用这个功能会不会遇到</a:t>
            </a:r>
            <a:r>
              <a:rPr lang="en-US" altLang="zh-CN" u="sng"/>
              <a:t>BUG</a:t>
            </a:r>
            <a:r>
              <a:rPr lang="en-US" altLang="zh-CN"/>
              <a:t>?</a:t>
            </a:r>
            <a:endParaRPr lang="en-US" altLang="zh-CN"/>
          </a:p>
          <a:p>
            <a:pPr marL="0" indent="457200">
              <a:buNone/>
            </a:pPr>
            <a:r>
              <a:rPr lang="zh-CN" altLang="en-US"/>
              <a:t>又或者说作为普通用户的我</a:t>
            </a:r>
            <a:r>
              <a:rPr lang="en-US" altLang="zh-CN"/>
              <a:t>, </a:t>
            </a:r>
            <a:r>
              <a:rPr lang="zh-CN" altLang="en-US"/>
              <a:t>应不应该遇到这个</a:t>
            </a:r>
            <a:r>
              <a:rPr lang="en-US" altLang="zh-CN"/>
              <a:t>BUG?</a:t>
            </a:r>
            <a:endParaRPr lang="en-US" altLang="zh-CN"/>
          </a:p>
        </p:txBody>
      </p:sp>
      <p:pic>
        <p:nvPicPr>
          <p:cNvPr id="6" name="内容占位符 8" descr="C:\Users\Kingsoft\Desktop\图片汇总\复杂背景\浅色\办公 (商务 简约)\暖\art-artistic-clipboard-1919337.jpgart-artistic-clipboard-19193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02116" y="769938"/>
            <a:ext cx="6477218" cy="5087937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200" spc="200" dirty="0"/>
              <a:t>申请内测</a:t>
            </a:r>
            <a:r>
              <a:rPr lang="en-US" altLang="zh-CN" sz="3200" spc="200" dirty="0"/>
              <a:t>?</a:t>
            </a:r>
            <a:endParaRPr lang="en-US" altLang="zh-CN" sz="3200" spc="2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 fontScale="9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/>
              <a:t>我是产品</a:t>
            </a:r>
            <a:r>
              <a:rPr lang="en-US" altLang="zh-CN"/>
              <a:t>: </a:t>
            </a:r>
            <a:r>
              <a:rPr lang="zh-CN" altLang="en-US"/>
              <a:t>刘</a:t>
            </a:r>
            <a:r>
              <a:rPr lang="en-US" altLang="zh-CN"/>
              <a:t>*</a:t>
            </a:r>
            <a:r>
              <a:rPr lang="zh-CN" altLang="en-US"/>
              <a:t>德实名要求</a:t>
            </a:r>
            <a:r>
              <a:rPr lang="zh-CN" altLang="en-US" b="1"/>
              <a:t>验收</a:t>
            </a: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r>
              <a:rPr lang="zh-CN" altLang="en-US"/>
              <a:t>我是业务</a:t>
            </a:r>
            <a:r>
              <a:rPr lang="en-US" altLang="zh-CN"/>
              <a:t>: </a:t>
            </a:r>
            <a:r>
              <a:rPr lang="zh-CN" altLang="en-US"/>
              <a:t>邱</a:t>
            </a:r>
            <a:r>
              <a:rPr lang="en-US" altLang="zh-CN"/>
              <a:t>*</a:t>
            </a:r>
            <a:r>
              <a:rPr lang="zh-CN" altLang="en-US"/>
              <a:t>龙实名</a:t>
            </a:r>
            <a:r>
              <a:rPr lang="zh-CN" altLang="en-US" b="1">
                <a:sym typeface="+mn-ea"/>
              </a:rPr>
              <a:t>要求</a:t>
            </a:r>
            <a:r>
              <a:rPr lang="zh-CN" altLang="en-US" b="1"/>
              <a:t>验收</a:t>
            </a: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r>
              <a:rPr lang="zh-CN" altLang="en-US"/>
              <a:t>我是大区</a:t>
            </a:r>
            <a:r>
              <a:rPr lang="en-US" altLang="zh-CN"/>
              <a:t>: </a:t>
            </a:r>
            <a:r>
              <a:rPr lang="zh-CN" altLang="en-US"/>
              <a:t>邀请沿海大区</a:t>
            </a:r>
            <a:r>
              <a:rPr lang="zh-CN" altLang="en-US" b="1"/>
              <a:t>试运营</a:t>
            </a: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r>
              <a:rPr lang="zh-CN" altLang="en-US"/>
              <a:t>我是客户</a:t>
            </a:r>
            <a:r>
              <a:rPr lang="en-US" altLang="zh-CN"/>
              <a:t>: </a:t>
            </a:r>
            <a:r>
              <a:rPr lang="zh-CN" altLang="en-US"/>
              <a:t>仙桃申请</a:t>
            </a:r>
            <a:r>
              <a:rPr lang="zh-CN" altLang="en-US" b="1"/>
              <a:t>抢先体验</a:t>
            </a: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endParaRPr lang="zh-CN" altLang="en-US"/>
          </a:p>
        </p:txBody>
      </p:sp>
      <p:pic>
        <p:nvPicPr>
          <p:cNvPr id="6" name="内容占位符 8" descr="C:\Users\Kingsoft\Desktop\图片汇总\复杂背景\浅色\办公 (商务 简约)\暖\art-artistic-clipboard-1919337.jpgart-artistic-clipboard-19193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02116" y="769938"/>
            <a:ext cx="6477218" cy="5087937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/>
          <p:nvPr>
            <p:custDataLst>
              <p:tags r:id="rId1"/>
            </p:custDataLst>
          </p:nvPr>
        </p:nvSpPr>
        <p:spPr>
          <a:xfrm>
            <a:off x="609299" y="5202434"/>
            <a:ext cx="10973399" cy="10439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何以判断一个功能发版后是否正常可用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? </a:t>
            </a:r>
            <a:endParaRPr altLang="zh-CN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答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用户好才是真的好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只有用户本身在使用时功能是正常的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那么功能就是正常的</a:t>
            </a:r>
            <a:r>
              <a:rPr altLang="zh-CN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也</a:t>
            </a:r>
            <a:r>
              <a:rPr lang="zh-CN" altLang="en-US" sz="18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是验收的最高标准。</a:t>
            </a:r>
            <a:endParaRPr lang="zh-CN" altLang="en-US" sz="18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2"/>
            </p:custDataLst>
          </p:nvPr>
        </p:nvSpPr>
        <p:spPr>
          <a:xfrm>
            <a:off x="609299" y="44860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>
            <a:normAutofit fontScale="97500"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验收标准</a:t>
            </a:r>
            <a:r>
              <a:rPr altLang="zh-CN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微软雅黑" panose="020B0503020204020204" charset="-122"/>
              </a:rPr>
              <a:t>?</a:t>
            </a:r>
            <a:endParaRPr altLang="zh-CN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微软雅黑" panose="020B0503020204020204" charset="-122"/>
            </a:endParaRPr>
          </a:p>
        </p:txBody>
      </p:sp>
      <p:pic>
        <p:nvPicPr>
          <p:cNvPr id="6" name="图片 5" descr="C:\Users\Kingsoft\Desktop\图片汇总\复杂背景\浅色\办公 (商务 简约)\暖\brainstorming-business-plan-close-up-908295.jpgbrainstorming-business-plan-close-up-908295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r="-87"/>
          <a:stretch>
            <a:fillRect/>
          </a:stretch>
        </p:blipFill>
        <p:spPr>
          <a:xfrm>
            <a:off x="609298" y="611626"/>
            <a:ext cx="10970099" cy="3647662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zh-CN" sz="3200" spc="200" dirty="0"/>
              <a:t>实施验收</a:t>
            </a:r>
            <a:r>
              <a:rPr lang="en-US" altLang="zh-CN" sz="3200" spc="200" dirty="0"/>
              <a:t>?</a:t>
            </a:r>
            <a:endParaRPr lang="en-US" altLang="zh-CN" sz="3200" spc="200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r>
              <a:rPr lang="zh-CN" altLang="en-US"/>
              <a:t>先放开</a:t>
            </a:r>
            <a:r>
              <a:rPr lang="en-US" altLang="zh-CN"/>
              <a:t>10%</a:t>
            </a:r>
            <a:r>
              <a:rPr lang="zh-CN" altLang="en-US"/>
              <a:t>的流量</a:t>
            </a: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endParaRPr lang="en-US" altLang="zh-CN"/>
          </a:p>
          <a:p>
            <a:pPr marL="0" indent="0">
              <a:spcBef>
                <a:spcPts val="0"/>
              </a:spcBef>
              <a:buNone/>
            </a:pPr>
            <a:endParaRPr lang="en-US" altLang="zh-CN"/>
          </a:p>
          <a:p>
            <a:pPr marL="0" indent="0">
              <a:spcBef>
                <a:spcPts val="0"/>
              </a:spcBef>
              <a:buNone/>
            </a:pPr>
            <a:r>
              <a:rPr lang="zh-CN" altLang="en-US"/>
              <a:t>再放开</a:t>
            </a:r>
            <a:r>
              <a:rPr lang="en-US" altLang="zh-CN"/>
              <a:t>50%</a:t>
            </a:r>
            <a:r>
              <a:rPr lang="zh-CN" altLang="en-US"/>
              <a:t>的流量</a:t>
            </a: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endParaRPr lang="zh-CN" altLang="en-US"/>
          </a:p>
          <a:p>
            <a:pPr marL="0" indent="0">
              <a:spcBef>
                <a:spcPts val="0"/>
              </a:spcBef>
              <a:buNone/>
            </a:pPr>
            <a:r>
              <a:rPr lang="zh-CN" altLang="en-US"/>
              <a:t>最后恢复正常节点</a:t>
            </a:r>
            <a:endParaRPr lang="zh-CN" altLang="en-US"/>
          </a:p>
        </p:txBody>
      </p:sp>
      <p:pic>
        <p:nvPicPr>
          <p:cNvPr id="6" name="内容占位符 8" descr="C:\Users\Kingsoft\Desktop\图片汇总\复杂背景\浅色\办公 (商务 简约)\暖\art-artistic-clipboard-1919337.jpgart-artistic-clipboard-19193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5102116" y="769938"/>
            <a:ext cx="6477218" cy="5087937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2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3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3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3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5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4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37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537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537"/>
  <p:tag name="KSO_WM_TEMPLATE_THUMBS_INDEX" val="1、4、6、7、8、9、10、12、14"/>
  <p:tag name="KSO_WM_TEMPLATE_MASTER_THUMB_INDEX" val="12"/>
  <p:tag name="KSO_WM_UNIT_SHOW_EDIT_AREA_INDICATION" val="0"/>
</p:tagLst>
</file>

<file path=ppt/tags/tag157.xml><?xml version="1.0" encoding="utf-8"?>
<p:tagLst xmlns:p="http://schemas.openxmlformats.org/presentationml/2006/main">
  <p:tag name="KSO_WM_UNIT_ISCONTENTSTITLE" val="0"/>
  <p:tag name="KSO_WM_UNIT_PRESET_TEXT" val="CONTENTS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2537_5*b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p="http://schemas.openxmlformats.org/presentationml/2006/main">
  <p:tag name="KSO_WM_UNIT_ISCONTENTSTITLE" val="1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2537_5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02537_5*l_h_i*1_1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02537_5*l_h_i*1_1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537_5*l_h_i*1_1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537_5*l_h_a*1_1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2537_5*l_h_f*1_1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02537_5*l_h_i*1_2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02537_5*l_h_i*1_2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537_5*l_h_i*1_2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custom20202537_5*l_h_a*1_2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8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2537_5*l_h_f*1_2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02537_5*l_h_i*1_3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02537_5*l_h_i*1_3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2537_5*l_h_i*1_3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2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custom20202537_5*l_h_a*1_3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2537_5*l_h_f*1_3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02537_5*l_h_i*1_4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02537_5*l_h_i*1_4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2537_5*l_h_i*1_4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custom20202537_5*l_h_a*1_4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2537_5*l_h_f*1_4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custom20202537_5*l_h_i*1_5_2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custom20202537_5*l_h_i*1_5_3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custom20202537_5*l_h_i*1_5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82.xml><?xml version="1.0" encoding="utf-8"?>
<p:tagLst xmlns:p="http://schemas.openxmlformats.org/presentationml/2006/main">
  <p:tag name="KSO_WM_UNIT_ISCONTENTSTITLE" val="0"/>
  <p:tag name="KSO_WM_UNIT_PRESET_TEXT" val="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custom20202537_5*l_h_a*1_5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83.xml><?xml version="1.0" encoding="utf-8"?>
<p:tagLst xmlns:p="http://schemas.openxmlformats.org/presentationml/2006/main">
  <p:tag name="KSO_WM_UNIT_PRESET_TEXT" val="单击此处添加文本具体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02537_5*l_h_f*1_5_1"/>
  <p:tag name="KSO_WM_TEMPLATE_CATEGORY" val="custom"/>
  <p:tag name="KSO_WM_TEMPLATE_INDEX" val="20202537"/>
  <p:tag name="KSO_WM_UNIT_LAYERLEVEL" val="1_1_1"/>
  <p:tag name="KSO_WM_TAG_VERSION" val="1.0"/>
  <p:tag name="KSO_WM_BEAUTIFY_FLAG" val="#wm#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SLIDE_ID" val="custom20202537_5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2537"/>
  <p:tag name="KSO_WM_SLIDE_LAYOUT" val="a_b_l"/>
  <p:tag name="KSO_WM_SLIDE_LAYOUT_CNT" val="1_1_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7*e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7*i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8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37_7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188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37_7*b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189.xml><?xml version="1.0" encoding="utf-8"?>
<p:tagLst xmlns:p="http://schemas.openxmlformats.org/presentationml/2006/main">
  <p:tag name="KSO_WM_SLIDE_ID" val="custom2020253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37"/>
  <p:tag name="KSO_WM_SLIDE_TYPE" val="sectionTitle"/>
  <p:tag name="KSO_WM_SLIDE_SUBTYPE" val="pureTxt"/>
  <p:tag name="KSO_WM_SLIDE_LAYOUT" val="a_b_e"/>
  <p:tag name="KSO_WM_SLIDE_LAYOUT_CNT" val="1_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37_8*f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SUBTYPE" val="a"/>
</p:tagLst>
</file>

<file path=ppt/tags/tag19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37_8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192.xml><?xml version="1.0" encoding="utf-8"?>
<p:tagLst xmlns:p="http://schemas.openxmlformats.org/presentationml/2006/main">
  <p:tag name="KSO_WM_UNIT_VALUE" val="1012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537_8*d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SUPPORT_UNIT_TYPE" val="[&quot;all&quot;]"/>
</p:tagLst>
</file>

<file path=ppt/tags/tag193.xml><?xml version="1.0" encoding="utf-8"?>
<p:tagLst xmlns:p="http://schemas.openxmlformats.org/presentationml/2006/main">
  <p:tag name="KSO_WM_SLIDE_ID" val="custom20202537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537"/>
  <p:tag name="KSO_WM_SLIDE_LAYOUT" val="a_d_f"/>
  <p:tag name="KSO_WM_SLIDE_LAYOUT_CNT" val="1_1_1"/>
  <p:tag name="KSO_WM_SLIDE_TYPE" val="text"/>
  <p:tag name="KSO_WM_SLIDE_SUBTYPE" val="picTxt"/>
  <p:tag name="KSO_WM_SLIDE_SIZE" val="864*443"/>
  <p:tag name="KSO_WM_SLIDE_POSITION" val="47*48"/>
</p:tagLst>
</file>

<file path=ppt/tags/tag194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37_8*f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SUBTYPE" val="a"/>
</p:tagLst>
</file>

<file path=ppt/tags/tag19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37_8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196.xml><?xml version="1.0" encoding="utf-8"?>
<p:tagLst xmlns:p="http://schemas.openxmlformats.org/presentationml/2006/main">
  <p:tag name="KSO_WM_UNIT_VALUE" val="1012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537_8*d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SUPPORT_UNIT_TYPE" val="[&quot;all&quot;]"/>
</p:tagLst>
</file>

<file path=ppt/tags/tag197.xml><?xml version="1.0" encoding="utf-8"?>
<p:tagLst xmlns:p="http://schemas.openxmlformats.org/presentationml/2006/main">
  <p:tag name="KSO_WM_SLIDE_ID" val="custom20202537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537"/>
  <p:tag name="KSO_WM_SLIDE_LAYOUT" val="a_d_f"/>
  <p:tag name="KSO_WM_SLIDE_LAYOUT_CNT" val="1_1_1"/>
  <p:tag name="KSO_WM_SLIDE_TYPE" val="text"/>
  <p:tag name="KSO_WM_SLIDE_SUBTYPE" val="picTxt"/>
  <p:tag name="KSO_WM_SLIDE_SIZE" val="864*443"/>
  <p:tag name="KSO_WM_SLIDE_POSITION" val="47*48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10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10*f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TYPE" val="f"/>
  <p:tag name="KSO_WM_UNIT_INDEX" val="1"/>
  <p:tag name="KSO_WM_UNIT_SUBTYPE" val="a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VALUE" val="1412*179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537_10*d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SUPPORT_UNIT_TYPE" val="[&quot;all&quot;]"/>
</p:tagLst>
</file>

<file path=ppt/tags/tag201.xml><?xml version="1.0" encoding="utf-8"?>
<p:tagLst xmlns:p="http://schemas.openxmlformats.org/presentationml/2006/main">
  <p:tag name="KSO_WM_SLIDE_ID" val="custom20202537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537"/>
  <p:tag name="KSO_WM_SLIDE_LAYOUT" val="a_d_f"/>
  <p:tag name="KSO_WM_SLIDE_LAYOUT_CNT" val="1_1_1"/>
  <p:tag name="KSO_WM_SLIDE_TYPE" val="text"/>
  <p:tag name="KSO_WM_SLIDE_SUBTYPE" val="picTxt"/>
  <p:tag name="KSO_WM_SLIDE_SIZE" val="866*400"/>
  <p:tag name="KSO_WM_SLIDE_POSITION" val="45*60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10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10*f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TYPE" val="f"/>
  <p:tag name="KSO_WM_UNIT_INDEX" val="1"/>
  <p:tag name="KSO_WM_UNIT_SUBTYPE" val="a"/>
</p:tagLst>
</file>

<file path=ppt/tags/tag204.xml><?xml version="1.0" encoding="utf-8"?>
<p:tagLst xmlns:p="http://schemas.openxmlformats.org/presentationml/2006/main">
  <p:tag name="KSO_WM_UNIT_VALUE" val="1412*179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537_10*d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SUPPORT_UNIT_TYPE" val="[&quot;all&quot;]"/>
</p:tagLst>
</file>

<file path=ppt/tags/tag205.xml><?xml version="1.0" encoding="utf-8"?>
<p:tagLst xmlns:p="http://schemas.openxmlformats.org/presentationml/2006/main">
  <p:tag name="KSO_WM_SLIDE_ID" val="custom20202537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537"/>
  <p:tag name="KSO_WM_SLIDE_LAYOUT" val="a_d_f"/>
  <p:tag name="KSO_WM_SLIDE_LAYOUT_CNT" val="1_1_1"/>
  <p:tag name="KSO_WM_SLIDE_TYPE" val="text"/>
  <p:tag name="KSO_WM_SLIDE_SUBTYPE" val="picTxt"/>
  <p:tag name="KSO_WM_SLIDE_SIZE" val="866*400"/>
  <p:tag name="KSO_WM_SLIDE_POSITION" val="45*60"/>
</p:tagLst>
</file>

<file path=ppt/tags/tag206.xml><?xml version="1.0" encoding="utf-8"?>
<p:tagLst xmlns:p="http://schemas.openxmlformats.org/presentationml/2006/main">
  <p:tag name="KSO_WM_UNIT_PRESET_TEXT" val="点击此处添加正文，文字是您思想的提炼，为了演示发布的良好效果，请言简意赅的阐述您的观点。"/>
  <p:tag name="KSO_WM_UNIT_NOCLEAR" val="0"/>
  <p:tag name="KSO_WM_UNIT_VALUE" val="14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2537_8*f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SUBTYPE" val="a"/>
</p:tagLst>
</file>

<file path=ppt/tags/tag20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37_8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208.xml><?xml version="1.0" encoding="utf-8"?>
<p:tagLst xmlns:p="http://schemas.openxmlformats.org/presentationml/2006/main">
  <p:tag name="KSO_WM_UNIT_VALUE" val="1012*304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537_8*d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SUPPORT_UNIT_TYPE" val="[&quot;all&quot;]"/>
</p:tagLst>
</file>

<file path=ppt/tags/tag209.xml><?xml version="1.0" encoding="utf-8"?>
<p:tagLst xmlns:p="http://schemas.openxmlformats.org/presentationml/2006/main">
  <p:tag name="KSO_WM_SLIDE_ID" val="custom20202537_8"/>
  <p:tag name="KSO_WM_TEMPLATE_SUBCATEGORY" val="0"/>
  <p:tag name="KSO_WM_TEMPLATE_MASTER_TYPE" val="1"/>
  <p:tag name="KSO_WM_TEMPLATE_COLOR_TYPE" val="1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02537"/>
  <p:tag name="KSO_WM_SLIDE_LAYOUT" val="a_d_f"/>
  <p:tag name="KSO_WM_SLIDE_LAYOUT_CNT" val="1_1_1"/>
  <p:tag name="KSO_WM_SLIDE_TYPE" val="text"/>
  <p:tag name="KSO_WM_SLIDE_SUBTYPE" val="picTxt"/>
  <p:tag name="KSO_WM_SLIDE_SIZE" val="864*443"/>
  <p:tag name="KSO_WM_SLIDE_POSITION" val="47*48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10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10"/>
  <p:tag name="KSO_WM_UNIT_TYPE" val="a"/>
  <p:tag name="KSO_WM_UNIT_INDEX" val="1"/>
  <p:tag name="KSO_WM_UNIT_ISNUMDGMTITLE" val="0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10*f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&#13;您的正文已经经简明扼要，字字珠玑，但信息却千丝万缕、错综复杂，需要用更多的文字来表述；但请您尽可能提炼思想的精髓，否则容易造成观者的阅读压力，适得其反。"/>
  <p:tag name="KSO_WM_UNIT_NOCLEAR" val="0"/>
  <p:tag name="KSO_WM_UNIT_VALUE" val="216"/>
  <p:tag name="KSO_WM_UNIT_TYPE" val="f"/>
  <p:tag name="KSO_WM_UNIT_INDEX" val="1"/>
  <p:tag name="KSO_WM_UNIT_SUBTYPE" val="a"/>
</p:tagLst>
</file>

<file path=ppt/tags/tag212.xml><?xml version="1.0" encoding="utf-8"?>
<p:tagLst xmlns:p="http://schemas.openxmlformats.org/presentationml/2006/main">
  <p:tag name="KSO_WM_UNIT_VALUE" val="1412*179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537_10*d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SUPPORT_UNIT_TYPE" val="[&quot;all&quot;]"/>
</p:tagLst>
</file>

<file path=ppt/tags/tag213.xml><?xml version="1.0" encoding="utf-8"?>
<p:tagLst xmlns:p="http://schemas.openxmlformats.org/presentationml/2006/main">
  <p:tag name="KSO_WM_SLIDE_ID" val="custom20202537_10"/>
  <p:tag name="KSO_WM_TEMPLATE_SUBCATEGORY" val="0"/>
  <p:tag name="KSO_WM_TEMPLATE_MASTER_TYPE" val="1"/>
  <p:tag name="KSO_WM_TEMPLATE_COLOR_TYPE" val="1"/>
  <p:tag name="KSO_WM_SLIDE_ITEM_CNT" val="0"/>
  <p:tag name="KSO_WM_SLIDE_INDEX" val="10"/>
  <p:tag name="KSO_WM_TAG_VERSION" val="1.0"/>
  <p:tag name="KSO_WM_BEAUTIFY_FLAG" val="#wm#"/>
  <p:tag name="KSO_WM_TEMPLATE_CATEGORY" val="custom"/>
  <p:tag name="KSO_WM_TEMPLATE_INDEX" val="20202537"/>
  <p:tag name="KSO_WM_SLIDE_LAYOUT" val="a_d_f"/>
  <p:tag name="KSO_WM_SLIDE_LAYOUT_CNT" val="1_1_1"/>
  <p:tag name="KSO_WM_SLIDE_TYPE" val="text"/>
  <p:tag name="KSO_WM_SLIDE_SUBTYPE" val="picTxt"/>
  <p:tag name="KSO_WM_SLIDE_SIZE" val="866*400"/>
  <p:tag name="KSO_WM_SLIDE_POSITION" val="45*60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7*e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7*i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1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37_7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217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37_7*b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218.xml><?xml version="1.0" encoding="utf-8"?>
<p:tagLst xmlns:p="http://schemas.openxmlformats.org/presentationml/2006/main">
  <p:tag name="KSO_WM_SLIDE_ID" val="custom2020253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37"/>
  <p:tag name="KSO_WM_SLIDE_TYPE" val="sectionTitle"/>
  <p:tag name="KSO_WM_SLIDE_SUBTYPE" val="pureTxt"/>
  <p:tag name="KSO_WM_SLIDE_LAYOUT" val="a_b_e"/>
  <p:tag name="KSO_WM_SLIDE_LAYOUT_CNT" val="1_1_1"/>
</p:tagLst>
</file>

<file path=ppt/tags/tag21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diagram20182527_1*i*0"/>
  <p:tag name="KSO_WM_TEMPLATE_CATEGORY" val="diagram"/>
  <p:tag name="KSO_WM_TEMPLATE_INDEX" val="20182527"/>
  <p:tag name="KSO_WM_UNIT_INDEX" val="0"/>
  <p:tag name="KSO_WM_UNIT_HIGHLIGHT" val="0"/>
  <p:tag name="KSO_WM_UNIT_COMPATIBLE" val="0"/>
  <p:tag name="KSO_WM_UNIT_DIAGRAM_ISNUMVISUAL" val="0"/>
  <p:tag name="KSO_WM_UNIT_DIAGRAM_ISREFERUNIT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D" val="diagram20182527_1*i*1"/>
  <p:tag name="KSO_WM_TEMPLATE_CATEGORY" val="diagram"/>
  <p:tag name="KSO_WM_TEMPLATE_INDEX" val="20182527"/>
  <p:tag name="KSO_WM_UNIT_INDEX" val="1"/>
  <p:tag name="KSO_WM_UNIT_HIGHLIGHT" val="0"/>
  <p:tag name="KSO_WM_UNIT_COMPATIBLE" val="0"/>
  <p:tag name="KSO_WM_UNIT_DIAGRAM_ISNUMVISUAL" val="0"/>
  <p:tag name="KSO_WM_UNIT_DIAGRAM_ISREFERUNIT" val="0"/>
</p:tagLst>
</file>

<file path=ppt/tags/tag221.xml><?xml version="1.0" encoding="utf-8"?>
<p:tagLst xmlns:p="http://schemas.openxmlformats.org/presentationml/2006/main">
  <p:tag name="KSO_WM_TEMPLATE_CATEGORY" val="diagram"/>
  <p:tag name="KSO_WM_TEMPLATE_INDEX" val="20182527"/>
  <p:tag name="KSO_WM_TAG_VERSION" val="1.0"/>
  <p:tag name="KSO_WM_BEAUTIFY_FLAG" val="#wm#"/>
  <p:tag name="KSO_WM_UNIT_TYPE" val="f"/>
  <p:tag name="KSO_WM_UNIT_INDEX" val="2"/>
  <p:tag name="KSO_WM_UNIT_ID" val="diagram20182527_1*f*2"/>
  <p:tag name="KSO_WM_UNIT_LAYERLEVEL" val="1"/>
  <p:tag name="KSO_WM_UNIT_VALUE" val="110"/>
  <p:tag name="KSO_WM_UNIT_HIGHLIGHT" val="0"/>
  <p:tag name="KSO_WM_UNIT_COMPATIBLE" val="0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222.xml><?xml version="1.0" encoding="utf-8"?>
<p:tagLst xmlns:p="http://schemas.openxmlformats.org/presentationml/2006/main">
  <p:tag name="KSO_WM_TEMPLATE_CATEGORY" val="diagram"/>
  <p:tag name="KSO_WM_TEMPLATE_INDEX" val="20182527"/>
  <p:tag name="KSO_WM_TAG_VERSION" val="1.0"/>
  <p:tag name="KSO_WM_BEAUTIFY_FLAG" val="#wm#"/>
  <p:tag name="KSO_WM_UNIT_TYPE" val="f"/>
  <p:tag name="KSO_WM_UNIT_INDEX" val="1"/>
  <p:tag name="KSO_WM_UNIT_ID" val="diagram20182527_1*f*1"/>
  <p:tag name="KSO_WM_UNIT_LAYERLEVEL" val="1"/>
  <p:tag name="KSO_WM_UNIT_VALUE" val="110"/>
  <p:tag name="KSO_WM_UNIT_HIGHLIGHT" val="0"/>
  <p:tag name="KSO_WM_UNIT_COMPATIBLE" val="0"/>
  <p:tag name="KSO_WM_UNIT_PRESET_TEXT" val="请在此输入您的文本。请在此输入您的文本。请在此输入您的文本。"/>
  <p:tag name="KSO_WM_UNIT_NOCLEAR" val="0"/>
  <p:tag name="KSO_WM_UNIT_DIAGRAM_ISNUMVISUAL" val="0"/>
  <p:tag name="KSO_WM_UNIT_DIAGRAM_ISREFERUNIT" val="0"/>
</p:tagLst>
</file>

<file path=ppt/tags/tag223.xml><?xml version="1.0" encoding="utf-8"?>
<p:tagLst xmlns:p="http://schemas.openxmlformats.org/presentationml/2006/main">
  <p:tag name="KSO_WM_TEMPLATE_CATEGORY" val="diagram"/>
  <p:tag name="KSO_WM_TEMPLATE_INDEX" val="20182527"/>
  <p:tag name="KSO_WM_TAG_VERSION" val="1.0"/>
  <p:tag name="KSO_WM_BEAUTIFY_FLAG" val="#wm#"/>
  <p:tag name="KSO_WM_UNIT_TYPE" val="a"/>
  <p:tag name="KSO_WM_UNIT_INDEX" val="2"/>
  <p:tag name="KSO_WM_UNIT_ID" val="diagram20182527_1*a*2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在此编辑标题"/>
  <p:tag name="KSO_WM_UNIT_NOCLEAR" val="0"/>
  <p:tag name="KSO_WM_UNIT_DIAGRAM_ISNUMVISUAL" val="0"/>
  <p:tag name="KSO_WM_UNIT_DIAGRAM_ISREFERUNIT" val="0"/>
</p:tagLst>
</file>

<file path=ppt/tags/tag224.xml><?xml version="1.0" encoding="utf-8"?>
<p:tagLst xmlns:p="http://schemas.openxmlformats.org/presentationml/2006/main">
  <p:tag name="KSO_WM_TEMPLATE_CATEGORY" val="diagram"/>
  <p:tag name="KSO_WM_TEMPLATE_INDEX" val="20182527"/>
  <p:tag name="KSO_WM_TAG_VERSION" val="1.0"/>
  <p:tag name="KSO_WM_BEAUTIFY_FLAG" val="#wm#"/>
  <p:tag name="KSO_WM_UNIT_TYPE" val="a"/>
  <p:tag name="KSO_WM_UNIT_INDEX" val="3"/>
  <p:tag name="KSO_WM_UNIT_ID" val="diagram20182527_1*a*3"/>
  <p:tag name="KSO_WM_UNIT_LAYERLEVEL" val="1"/>
  <p:tag name="KSO_WM_UNIT_VALUE" val="7"/>
  <p:tag name="KSO_WM_UNIT_ISCONTENTSTITLE" val="0"/>
  <p:tag name="KSO_WM_UNIT_HIGHLIGHT" val="0"/>
  <p:tag name="KSO_WM_UNIT_COMPATIBLE" val="0"/>
  <p:tag name="KSO_WM_UNIT_PRESET_TEXT" val="在此编辑标题"/>
  <p:tag name="KSO_WM_UNIT_NOCLEAR" val="0"/>
  <p:tag name="KSO_WM_UNIT_DIAGRAM_ISNUMVISUAL" val="0"/>
  <p:tag name="KSO_WM_UNIT_DIAGRAM_ISREFERUNIT" val="0"/>
</p:tagLst>
</file>

<file path=ppt/tags/tag225.xml><?xml version="1.0" encoding="utf-8"?>
<p:tagLst xmlns:p="http://schemas.openxmlformats.org/presentationml/2006/main">
  <p:tag name="KSO_WM_TEMPLATE_CATEGORY" val="diagram"/>
  <p:tag name="KSO_WM_TEMPLATE_INDEX" val="20182527"/>
  <p:tag name="KSO_WM_TAG_VERSION" val="1.0"/>
  <p:tag name="KSO_WM_BEAUTIFY_FLAG" val="#wm#"/>
  <p:tag name="KSO_WM_UNIT_TYPE" val="d"/>
  <p:tag name="KSO_WM_UNIT_INDEX" val="1"/>
  <p:tag name="KSO_WM_UNIT_ID" val="diagram20182527_1*d*1"/>
  <p:tag name="KSO_WM_UNIT_LAYERLEVEL" val="1"/>
  <p:tag name="KSO_WM_UNIT_VALUE" val="733*1100"/>
  <p:tag name="KSO_WM_UNIT_HIGHLIGHT" val="0"/>
  <p:tag name="KSO_WM_UNIT_COMPATIBLE" val="0"/>
  <p:tag name="KSO_WM_UNIT_DIAGRAM_ISNUMVISUAL" val="0"/>
  <p:tag name="KSO_WM_UNIT_DIAGRAM_ISREFERUNIT" val="0"/>
</p:tagLst>
</file>

<file path=ppt/tags/tag226.xml><?xml version="1.0" encoding="utf-8"?>
<p:tagLst xmlns:p="http://schemas.openxmlformats.org/presentationml/2006/main">
  <p:tag name="KSO_WM_TEMPLATE_CATEGORY" val="diagram"/>
  <p:tag name="KSO_WM_TEMPLATE_INDEX" val="20182527"/>
  <p:tag name="KSO_WM_TAG_VERSION" val="1.0"/>
  <p:tag name="KSO_WM_BEAUTIFY_FLAG" val="#wm#"/>
  <p:tag name="KSO_WM_UNIT_TYPE" val="d"/>
  <p:tag name="KSO_WM_UNIT_INDEX" val="2"/>
  <p:tag name="KSO_WM_UNIT_ID" val="diagram20182527_1*d*2"/>
  <p:tag name="KSO_WM_UNIT_LAYERLEVEL" val="1"/>
  <p:tag name="KSO_WM_UNIT_VALUE" val="733*1100"/>
  <p:tag name="KSO_WM_UNIT_HIGHLIGHT" val="0"/>
  <p:tag name="KSO_WM_UNIT_COMPATIBLE" val="0"/>
  <p:tag name="KSO_WM_UNIT_DIAGRAM_ISNUMVISUAL" val="0"/>
  <p:tag name="KSO_WM_UNIT_DIAGRAM_ISREFERUNIT" val="0"/>
</p:tagLst>
</file>

<file path=ppt/tags/tag227.xml><?xml version="1.0" encoding="utf-8"?>
<p:tagLst xmlns:p="http://schemas.openxmlformats.org/presentationml/2006/main">
  <p:tag name="KSO_WM_TEMPLATE_CATEGORY" val="diagram"/>
  <p:tag name="KSO_WM_TEMPLATE_INDEX" val="20182527"/>
  <p:tag name="KSO_WM_TAG_VERSION" val="1.0"/>
  <p:tag name="KSO_WM_BEAUTIFY_FLAG" val="#wm#"/>
  <p:tag name="KSO_WM_UNIT_TYPE" val="a"/>
  <p:tag name="KSO_WM_UNIT_INDEX" val="1"/>
  <p:tag name="KSO_WM_UNIT_ID" val="diagram20182527_1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请在此输入您的标题"/>
  <p:tag name="KSO_WM_UNIT_NOCLEAR" val="0"/>
  <p:tag name="KSO_WM_UNIT_DIAGRAM_ISNUMVISUAL" val="0"/>
  <p:tag name="KSO_WM_UNIT_DIAGRAM_ISREFERUNIT" val="0"/>
</p:tagLst>
</file>

<file path=ppt/tags/tag228.xml><?xml version="1.0" encoding="utf-8"?>
<p:tagLst xmlns:p="http://schemas.openxmlformats.org/presentationml/2006/main">
  <p:tag name="KSO_WM_SLIDE_ID" val="diagram20182527_1"/>
  <p:tag name="KSO_WM_SLIDE_INDEX" val="1"/>
  <p:tag name="KSO_WM_SLIDE_LAYOUT" val="a_d_f"/>
  <p:tag name="KSO_WM_SLIDE_LAYOUT_CNT" val="3_2_2"/>
  <p:tag name="KSO_WM_SLIDE_TYPE" val="text"/>
  <p:tag name="KSO_WM_BEAUTIFY_FLAG" val="#wm#"/>
  <p:tag name="KSO_WM_SLIDE_POSITION" val="73*27"/>
  <p:tag name="KSO_WM_SLIDE_SIZE" val="782*480"/>
  <p:tag name="KSO_WM_SLIDE_ITEM_CNT" val="0"/>
  <p:tag name="KSO_WM_TEMPLATE_CATEGORY" val="diagram"/>
  <p:tag name="KSO_WM_TEMPLATE_INDEX" val="20182527"/>
  <p:tag name="KSO_WM_TAG_VERSION" val="1.0"/>
  <p:tag name="KSO_WM_TEMPLATE_SUBCATEGORY" val="0"/>
  <p:tag name="KSO_WM_SLIDE_SUBTYPE" val="picTxt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diagram20201119_1*h_i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PRESET_TEXT_INDEX" val="1"/>
  <p:tag name="KSO_WM_UNIT_PRESET_TEXT_LEN" val="4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01119_1*h_a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01119_1*h_f*1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2"/>
  <p:tag name="KSO_WM_UNIT_ID" val="diagram20201119_1*h_i*1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1"/>
  <p:tag name="KSO_WM_UNIT_ID" val="diagram20201119_1*h_i*2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ISCONTENTSTITLE" val="0"/>
  <p:tag name="KSO_WM_UNIT_PRESET_TEXT_INDEX" val="1"/>
  <p:tag name="KSO_WM_UNIT_PRESET_TEXT_LEN" val="4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diagram20201119_1*h_a*2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diagram20201119_1*h_f*2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2_2"/>
  <p:tag name="KSO_WM_UNIT_ID" val="diagram20201119_1*h_i*2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1"/>
  <p:tag name="KSO_WM_UNIT_ID" val="diagram20201119_1*h_i*3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ISCONTENTSTITLE" val="0"/>
  <p:tag name="KSO_WM_UNIT_PRESET_TEXT_INDEX" val="1"/>
  <p:tag name="KSO_WM_UNIT_PRESET_TEXT_LEN" val="4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3_1"/>
  <p:tag name="KSO_WM_UNIT_ID" val="diagram20201119_1*h_a*3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PRESET_TEXT_INDEX" val="3"/>
  <p:tag name="KSO_WM_UNIT_PRESET_TEXT_LEN" val="8"/>
  <p:tag name="KSO_WM_UNIT_NOCLEAR" val="0"/>
  <p:tag name="KSO_WM_UNIT_SHOW_EDIT_AREA_INDICATION" val="1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3_1"/>
  <p:tag name="KSO_WM_UNIT_ID" val="diagram20201119_1*h_f*3_1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3_2"/>
  <p:tag name="KSO_WM_UNIT_ID" val="diagram20201119_1*h_i*3_2"/>
  <p:tag name="KSO_WM_TEMPLATE_CATEGORY" val="diagram"/>
  <p:tag name="KSO_WM_TEMPLATE_INDEX" val="20201119"/>
  <p:tag name="KSO_WM_UNIT_LAYERLEVEL" val="1_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ISCONTENTSTITLE" val="0"/>
  <p:tag name="KSO_WM_UNIT_PRESET_TEXT_INDEX" val="0"/>
  <p:tag name="KSO_WM_UNIT_PRESET_TEXT_LEN" val="8"/>
  <p:tag name="KSO_WM_UNIT_NOCLEAR" val="0"/>
  <p:tag name="KSO_WM_UNIT_SHOW_EDIT_AREA_INDICATION" val="1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119_1*a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1119_1*i*1"/>
  <p:tag name="KSO_WM_TEMPLATE_CATEGORY" val="diagram"/>
  <p:tag name="KSO_WM_TEMPLATE_INDEX" val="20201119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SLIDE_ID" val="diagram20201119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UNIT_SHOW_EDIT_AREA_INDICATION" val="1"/>
  <p:tag name="KSO_WM_SLIDE_SIZE" val="669.25*302.376"/>
  <p:tag name="KSO_WM_SLIDE_POSITION" val="145.25*155.097"/>
  <p:tag name="KSO_WM_TAG_VERSION" val="1.0"/>
  <p:tag name="KSO_WM_BEAUTIFY_FLAG" val="#wm#"/>
  <p:tag name="KSO_WM_TEMPLATE_CATEGORY" val="diagram"/>
  <p:tag name="KSO_WM_TEMPLATE_INDEX" val="20201119"/>
  <p:tag name="KSO_WM_SLIDE_LAYOUT" val="a_h"/>
  <p:tag name="KSO_WM_SLIDE_LAYOUT_CNT" val="1_3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7*e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7*i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4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37_7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247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37_7*b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248.xml><?xml version="1.0" encoding="utf-8"?>
<p:tagLst xmlns:p="http://schemas.openxmlformats.org/presentationml/2006/main">
  <p:tag name="KSO_WM_SLIDE_ID" val="custom2020253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37"/>
  <p:tag name="KSO_WM_SLIDE_TYPE" val="sectionTitle"/>
  <p:tag name="KSO_WM_SLIDE_SUBTYPE" val="pureTxt"/>
  <p:tag name="KSO_WM_SLIDE_LAYOUT" val="a_b_e"/>
  <p:tag name="KSO_WM_SLIDE_LAYOUT_CNT" val="1_1_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9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SLIDE_ID" val="custom20202537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537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12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42"/>
  <p:tag name="KSO_WM_UNIT_TYPE" val="a"/>
  <p:tag name="KSO_WM_UNIT_INDEX" val="1"/>
  <p:tag name="KSO_WM_UNIT_ISNUMDGMTITLE" val="0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SLIDE_ID" val="custom20202537_12"/>
  <p:tag name="KSO_WM_TEMPLATE_SUBCATEGORY" val="0"/>
  <p:tag name="KSO_WM_TEMPLATE_MASTER_TYPE" val="1"/>
  <p:tag name="KSO_WM_TEMPLATE_COLOR_TYPE" val="1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202537"/>
  <p:tag name="KSO_WM_SLIDE_LAYOUT" val="a_f"/>
  <p:tag name="KSO_WM_SLIDE_LAYOUT_CNT" val="1_2"/>
  <p:tag name="KSO_WM_SLIDE_TYPE" val="text"/>
  <p:tag name="KSO_WM_SLIDE_SUBTYPE" val="pureTxt"/>
  <p:tag name="KSO_WM_SLIDE_SIZE" val="855*465"/>
  <p:tag name="KSO_WM_SLIDE_POSITION" val="52*34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9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  <p:tag name="KSO_WM_UNIT_ISNUMDGMTITLE" val="0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SLIDE_ID" val="custom20202537_9"/>
  <p:tag name="KSO_WM_TEMPLATE_SUBCATEGORY" val="0"/>
  <p:tag name="KSO_WM_TEMPLATE_MASTER_TYPE" val="1"/>
  <p:tag name="KSO_WM_TEMPLATE_COLOR_TYPE" val="1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02537"/>
  <p:tag name="KSO_WM_SLIDE_LAYOUT" val="a_f"/>
  <p:tag name="KSO_WM_SLIDE_LAYOUT_CNT" val="1_1"/>
  <p:tag name="KSO_WM_SLIDE_TYPE" val="text"/>
  <p:tag name="KSO_WM_SLIDE_SUBTYPE" val="pureTxt"/>
  <p:tag name="KSO_WM_SLIDE_SIZE" val="758*343"/>
  <p:tag name="KSO_WM_SLIDE_POSITION" val="100*98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7*e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7*i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6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37_7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262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37_7*b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263.xml><?xml version="1.0" encoding="utf-8"?>
<p:tagLst xmlns:p="http://schemas.openxmlformats.org/presentationml/2006/main">
  <p:tag name="KSO_WM_SLIDE_ID" val="custom2020253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37"/>
  <p:tag name="KSO_WM_SLIDE_TYPE" val="sectionTitle"/>
  <p:tag name="KSO_WM_SLIDE_SUBTYPE" val="pureTxt"/>
  <p:tag name="KSO_WM_SLIDE_LAYOUT" val="a_b_e"/>
  <p:tag name="KSO_WM_SLIDE_LAYOUT_CNT" val="1_1_1"/>
</p:tagLst>
</file>

<file path=ppt/tags/tag26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158_5*l_h_i*1_1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65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158_5*l_h_f*1_1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158_5*l_h_i*1_2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67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158_5*l_h_f*1_2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6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158_5*l_h_i*1_3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69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158_5*l_h_f*1_3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158_5*l_h_i*1_4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71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158_5*l_h_f*1_4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158_5*l_h_i*1_5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LINE_FORE_SCHEMECOLOR_INDEX" val="14"/>
  <p:tag name="KSO_WM_UNIT_LINE_FILL_TYPE" val="2"/>
  <p:tag name="KSO_WM_UNIT_TEXT_FILL_FORE_SCHEMECOLOR_INDEX" val="5"/>
  <p:tag name="KSO_WM_UNIT_TEXT_FILL_TYPE" val="1"/>
  <p:tag name="KSO_WM_UNIT_USESOURCEFORMAT_APPLY" val="1"/>
</p:tagLst>
</file>

<file path=ppt/tags/tag273.xml><?xml version="1.0" encoding="utf-8"?>
<p:tagLst xmlns:p="http://schemas.openxmlformats.org/presentationml/2006/main">
  <p:tag name="KSO_WM_UNIT_SUBTYPE" val="a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158_5*l_h_f*1_5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158_5*l_h_a*1_3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2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158_5*l_h_a*1_2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2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158_5*l_h_a*1_1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158_5*l_h_a*1_5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2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158_5*l_h_a*1_4_1"/>
  <p:tag name="KSO_WM_TEMPLATE_CATEGORY" val="diagram"/>
  <p:tag name="KSO_WM_TEMPLATE_INDEX" val="158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5"/>
  <p:tag name="KSO_WM_UNIT_TEXT_FILL_TYPE" val="1"/>
  <p:tag name="KSO_WM_UNIT_USESOURCEFORMAT_APPLY" val="1"/>
</p:tagLst>
</file>

<file path=ppt/tags/tag279.xml><?xml version="1.0" encoding="utf-8"?>
<p:tagLst xmlns:p="http://schemas.openxmlformats.org/presentationml/2006/main">
  <p:tag name="KSO_WM_SLIDE_ID" val="diagram158_5"/>
  <p:tag name="KSO_WM_TEMPLATE_SUBCATEGORY" val="22"/>
  <p:tag name="KSO_WM_TEMPLATE_MASTER_TYPE" val="0"/>
  <p:tag name="KSO_WM_TEMPLATE_COLOR_TYPE" val="1"/>
  <p:tag name="KSO_WM_SLIDE_TYPE" val="text"/>
  <p:tag name="KSO_WM_SLIDE_SUBTYPE" val="diag"/>
  <p:tag name="KSO_WM_SLIDE_ITEM_CNT" val="5"/>
  <p:tag name="KSO_WM_SLIDE_INDEX" val="5"/>
  <p:tag name="KSO_WM_SLIDE_SIZE" val="628.524*324.604"/>
  <p:tag name="KSO_WM_SLIDE_POSITION" val="45.738*108.234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158"/>
  <p:tag name="KSO_WM_SLIDE_LAYOUT" val="l"/>
  <p:tag name="KSO_WM_SLIDE_LAYOUT_CNT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5_4*i*1"/>
  <p:tag name="KSO_WM_TEMPLATE_CATEGORY" val="diagram"/>
  <p:tag name="KSO_WM_TEMPLATE_INDEX" val="715"/>
  <p:tag name="KSO_WM_UNIT_INDEX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USESOURCEFORMAT_APPLY" val="1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1_1"/>
  <p:tag name="KSO_WM_UNIT_ID" val="diagram715_4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f"/>
  <p:tag name="KSO_WM_UNIT_INDEX" val="1_1_1"/>
  <p:tag name="KSO_WM_UNIT_ID" val="diagram715_4*l_h_f*1_1_1"/>
  <p:tag name="KSO_WM_UNIT_LAYERLEVEL" val="1_1_1"/>
  <p:tag name="KSO_WM_UNIT_VALUE" val="60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1_2"/>
  <p:tag name="KSO_WM_UNIT_ID" val="diagram715_4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1_3"/>
  <p:tag name="KSO_WM_UNIT_ID" val="diagram715_4*l_h_i*1_1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5_4*i*4"/>
  <p:tag name="KSO_WM_TEMPLATE_CATEGORY" val="diagram"/>
  <p:tag name="KSO_WM_TEMPLATE_INDEX" val="715"/>
  <p:tag name="KSO_WM_UNIT_INDEX" val="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USESOURCEFORMAT_APPLY" val="1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2_1"/>
  <p:tag name="KSO_WM_UNIT_ID" val="diagram715_4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f"/>
  <p:tag name="KSO_WM_UNIT_INDEX" val="1_2_1"/>
  <p:tag name="KSO_WM_UNIT_ID" val="diagram715_4*l_h_f*1_2_1"/>
  <p:tag name="KSO_WM_UNIT_LAYERLEVEL" val="1_1_1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2_2"/>
  <p:tag name="KSO_WM_UNIT_ID" val="diagram715_4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2_3"/>
  <p:tag name="KSO_WM_UNIT_ID" val="diagram715_4*l_h_i*1_2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5_4*i*2"/>
  <p:tag name="KSO_WM_TEMPLATE_CATEGORY" val="diagram"/>
  <p:tag name="KSO_WM_TEMPLATE_INDEX" val="715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USESOURCEFORMAT_APPLY" val="1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3_1"/>
  <p:tag name="KSO_WM_UNIT_ID" val="diagram715_4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f"/>
  <p:tag name="KSO_WM_UNIT_INDEX" val="1_3_1"/>
  <p:tag name="KSO_WM_UNIT_ID" val="diagram715_4*l_h_f*1_3_1"/>
  <p:tag name="KSO_WM_UNIT_LAYERLEVEL" val="1_1_1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3_2"/>
  <p:tag name="KSO_WM_UNIT_ID" val="diagram715_4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3_3"/>
  <p:tag name="KSO_WM_UNIT_ID" val="diagram715_4*l_h_i*1_3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15_4*i*3"/>
  <p:tag name="KSO_WM_TEMPLATE_CATEGORY" val="diagram"/>
  <p:tag name="KSO_WM_TEMPLATE_INDEX" val="715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LAYERLEVEL" val="1"/>
  <p:tag name="KSO_WM_UNIT_USESOURCEFORMAT_APPLY" val="1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4_1"/>
  <p:tag name="KSO_WM_UNIT_ID" val="diagram715_4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14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f"/>
  <p:tag name="KSO_WM_UNIT_INDEX" val="1_4_1"/>
  <p:tag name="KSO_WM_UNIT_ID" val="diagram715_4*l_h_f*1_4_1"/>
  <p:tag name="KSO_WM_UNIT_LAYERLEVEL" val="1_1_1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3;文本具体内容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4_2"/>
  <p:tag name="KSO_WM_UNIT_ID" val="diagram715_4*l_h_i*1_4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l_h_i"/>
  <p:tag name="KSO_WM_UNIT_INDEX" val="1_4_3"/>
  <p:tag name="KSO_WM_UNIT_ID" val="diagram715_4*l_h_i*1_4_3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715"/>
  <p:tag name="KSO_WM_UNIT_TYPE" val="a"/>
  <p:tag name="KSO_WM_UNIT_INDEX" val="1"/>
  <p:tag name="KSO_WM_UNIT_ID" val="diagram715_6*a*1"/>
  <p:tag name="KSO_WM_UNIT_LAYERLEVEL" val="1"/>
  <p:tag name="KSO_WM_UNIT_VALUE" val="16"/>
  <p:tag name="KSO_WM_UNIT_HIGHLIGHT" val="0"/>
  <p:tag name="KSO_WM_UNIT_COMPATIBLE" val="0"/>
  <p:tag name="KSO_WM_UNIT_RELATE_UNITID" val="diagram715_6*l*1"/>
  <p:tag name="KSO_WM_UNIT_NOCLEAR" val="0"/>
  <p:tag name="KSO_WM_UNIT_DIAGRAM_ISNUMVISUAL" val="0"/>
  <p:tag name="KSO_WM_UNIT_DIAGRAM_ISREFERUNIT" val="0"/>
  <p:tag name="KSO_WM_DIAGRAM_GROUP_CODE" val="l1-1"/>
  <p:tag name="KSO_WM_UNIT_ISCONTENTSTITLE" val="0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301.xml><?xml version="1.0" encoding="utf-8"?>
<p:tagLst xmlns:p="http://schemas.openxmlformats.org/presentationml/2006/main">
  <p:tag name="KSO_WM_SLIDE_ID" val="diagram715_4"/>
  <p:tag name="KSO_WM_TEMPLATE_SUBCATEGORY" val="0"/>
  <p:tag name="KSO_WM_SLIDE_TYPE" val="text"/>
  <p:tag name="KSO_WM_SLIDE_SUBTYPE" val="diag"/>
  <p:tag name="KSO_WM_SLIDE_ITEM_CNT" val="4"/>
  <p:tag name="KSO_WM_SLIDE_INDEX" val="4"/>
  <p:tag name="KSO_WM_SLIDE_SIZE" val="827.25*147"/>
  <p:tag name="KSO_WM_SLIDE_POSITION" val="63*253.5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715"/>
  <p:tag name="KSO_WM_SLIDE_LAYOUT" val="a_l"/>
  <p:tag name="KSO_WM_SLIDE_LAYOUT_CNT" val="1_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307_6*l_h_i*1_4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307_6*l_h_i*1_4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3"/>
  <p:tag name="KSO_WM_UNIT_ID" val="diagram307_6*l_h_i*1_4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5.xml><?xml version="1.0" encoding="utf-8"?>
<p:tagLst xmlns:p="http://schemas.openxmlformats.org/presentationml/2006/main">
  <p:tag name="KSO_WM_UNIT_SUBTYPE" val="a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307_6*l_h_f*1_4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" val="8"/>
  <p:tag name="KSO_WM_UNIT_TEXT_FILL_TYPE" val="1"/>
  <p:tag name="KSO_WM_UNIT_USESOURCEFORMAT_APPLY" val="1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307_6*l_h_i*1_1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307_6*l_h_i*1_1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3"/>
  <p:tag name="KSO_WM_UNIT_ID" val="diagram307_6*l_h_i*1_1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09.xml><?xml version="1.0" encoding="utf-8"?>
<p:tagLst xmlns:p="http://schemas.openxmlformats.org/presentationml/2006/main">
  <p:tag name="KSO_WM_UNIT_SUBTYPE" val="a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307_6*l_h_f*1_1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307_6*l_h_i*1_2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307_6*l_h_i*1_2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3"/>
  <p:tag name="KSO_WM_UNIT_ID" val="diagram307_6*l_h_i*1_2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3.xml><?xml version="1.0" encoding="utf-8"?>
<p:tagLst xmlns:p="http://schemas.openxmlformats.org/presentationml/2006/main">
  <p:tag name="KSO_WM_UNIT_SUBTYPE" val="a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307_6*l_h_f*1_2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307_6*l_h_i*1_5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307_6*l_h_i*1_5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3"/>
  <p:tag name="KSO_WM_UNIT_ID" val="diagram307_6*l_h_i*1_5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17.xml><?xml version="1.0" encoding="utf-8"?>
<p:tagLst xmlns:p="http://schemas.openxmlformats.org/presentationml/2006/main">
  <p:tag name="KSO_WM_UNIT_SUBTYPE" val="a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307_6*l_h_f*1_5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" val="9"/>
  <p:tag name="KSO_WM_UNIT_TEXT_FILL_TYPE" val="1"/>
  <p:tag name="KSO_WM_UNIT_USESOURCEFORMAT_APPLY" val="1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1"/>
  <p:tag name="KSO_WM_UNIT_ID" val="diagram307_6*l_h_i*1_6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307_6*l_h_i*1_6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3"/>
  <p:tag name="KSO_WM_UNIT_ID" val="diagram307_6*l_h_i*1_6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10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1.xml><?xml version="1.0" encoding="utf-8"?>
<p:tagLst xmlns:p="http://schemas.openxmlformats.org/presentationml/2006/main">
  <p:tag name="KSO_WM_UNIT_SUBTYPE" val="a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6_1"/>
  <p:tag name="KSO_WM_UNIT_ID" val="diagram307_6*l_h_f*1_6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" val="10"/>
  <p:tag name="KSO_WM_UNIT_TEXT_FILL_TYPE" val="1"/>
  <p:tag name="KSO_WM_UNIT_USESOURCEFORMAT_APPLY" val="1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307_6*l_h_i*1_3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307_6*l_h_i*1_3_2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3"/>
  <p:tag name="KSO_WM_UNIT_ID" val="diagram307_6*l_h_i*1_3_3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  <p:tag name="KSO_WM_UNIT_USESOURCEFORMAT_APPLY" val="1"/>
</p:tagLst>
</file>

<file path=ppt/tags/tag325.xml><?xml version="1.0" encoding="utf-8"?>
<p:tagLst xmlns:p="http://schemas.openxmlformats.org/presentationml/2006/main">
  <p:tag name="KSO_WM_UNIT_SUBTYPE" val="a"/>
  <p:tag name="KSO_WM_UNIT_PRESET_TEXT" val="添加标题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307_6*l_h_f*1_3_1"/>
  <p:tag name="KSO_WM_TEMPLATE_CATEGORY" val="diagram"/>
  <p:tag name="KSO_WM_TEMPLATE_INDEX" val="307"/>
  <p:tag name="KSO_WM_UNIT_LAYERLEVEL" val="1_1_1"/>
  <p:tag name="KSO_WM_TAG_VERSION" val="1.0"/>
  <p:tag name="KSO_WM_BEAUTIFY_FLAG" val="#wm#"/>
  <p:tag name="KSO_WM_UNIT_TEXT_FILL_FORE_SCHEMECOLOR_INDEX" val="7"/>
  <p:tag name="KSO_WM_UNIT_TEXT_FILL_TYPE" val="1"/>
  <p:tag name="KSO_WM_UNIT_USESOURCEFORMAT_APPLY" val="1"/>
</p:tagLst>
</file>

<file path=ppt/tags/tag326.xml><?xml version="1.0" encoding="utf-8"?>
<p:tagLst xmlns:p="http://schemas.openxmlformats.org/presentationml/2006/main">
  <p:tag name="KSO_WM_SLIDE_ID" val="diagram307_6"/>
  <p:tag name="KSO_WM_TEMPLATE_SUBCATEGORY" val="22"/>
  <p:tag name="KSO_WM_TEMPLATE_MASTER_TYPE" val="0"/>
  <p:tag name="KSO_WM_TEMPLATE_COLOR_TYPE" val="1"/>
  <p:tag name="KSO_WM_SLIDE_TYPE" val="text"/>
  <p:tag name="KSO_WM_SLIDE_SUBTYPE" val="diag"/>
  <p:tag name="KSO_WM_SLIDE_ITEM_CNT" val="6"/>
  <p:tag name="KSO_WM_SLIDE_INDEX" val="6"/>
  <p:tag name="KSO_WM_SLIDE_SIZE" val="522.884*340.938"/>
  <p:tag name="KSO_WM_SLIDE_POSITION" val="98.5579*99.5309"/>
  <p:tag name="KSO_WM_DIAGRAM_GROUP_CODE" val="l1-1"/>
  <p:tag name="KSO_WM_SLIDE_DIAGTYPE" val="l"/>
  <p:tag name="KSO_WM_TAG_VERSION" val="1.0"/>
  <p:tag name="KSO_WM_BEAUTIFY_FLAG" val="#wm#"/>
  <p:tag name="KSO_WM_TEMPLATE_CATEGORY" val="diagram"/>
  <p:tag name="KSO_WM_TEMPLATE_INDEX" val="307"/>
  <p:tag name="KSO_WM_SLIDE_LAYOUT" val="l"/>
  <p:tag name="KSO_WM_SLIDE_LAYOUT_CNT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7*e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PRESET_TEXT" val="01"/>
  <p:tag name="KSO_WM_UNIT_NOCLEAR" val="0"/>
  <p:tag name="KSO_WM_UNIT_VALUE" val="1"/>
  <p:tag name="KSO_WM_UNIT_TYPE" val="e"/>
  <p:tag name="KSO_WM_UNIT_INDEX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7*i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537_7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ISCONTENTSTITLE" val="0"/>
  <p:tag name="KSO_WM_UNIT_PRESET_TEXT" val="单击此处添加文本具体内容，简明扼要的阐述您的观点。"/>
  <p:tag name="KSO_WM_UNIT_NOCLEAR" val="0"/>
  <p:tag name="KSO_WM_UNIT_VALUE" val="4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537_7*b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NUMDGMTITLE" val="0"/>
</p:tagLst>
</file>

<file path=ppt/tags/tag331.xml><?xml version="1.0" encoding="utf-8"?>
<p:tagLst xmlns:p="http://schemas.openxmlformats.org/presentationml/2006/main">
  <p:tag name="KSO_WM_SLIDE_ID" val="custom20202537_7"/>
  <p:tag name="KSO_WM_TEMPLATE_SUBCATEGORY" val="0"/>
  <p:tag name="KSO_WM_TEMPLATE_MASTER_TYPE" val="1"/>
  <p:tag name="KSO_WM_TEMPLATE_COLOR_TYPE" val="1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537"/>
  <p:tag name="KSO_WM_SLIDE_TYPE" val="sectionTitle"/>
  <p:tag name="KSO_WM_SLIDE_SUBTYPE" val="pureTxt"/>
  <p:tag name="KSO_WM_SLIDE_LAYOUT" val="a_b_e"/>
  <p:tag name="KSO_WM_SLIDE_LAYOUT_CNT" val="1_1_1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DIAGRAM_GROUP_CODE" val="m1-2"/>
  <p:tag name="KSO_WM_UNIT_TYPE" val="i"/>
  <p:tag name="KSO_WM_UNIT_INDEX" val="1"/>
  <p:tag name="KSO_WM_UNIT_ID" val="diagram20190971_3*i*1"/>
  <p:tag name="KSO_WM_TEMPLATE_CATEGORY" val="diagram"/>
  <p:tag name="KSO_WM_TEMPLATE_INDEX" val="2019097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333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a"/>
  <p:tag name="KSO_WM_UNIT_INDEX" val="1"/>
  <p:tag name="KSO_WM_UNIT_ID" val="diagram191_2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1"/>
  <p:tag name="KSO_WM_UNIT_PRESET_TEXT_INDEX" val="3"/>
  <p:tag name="KSO_WM_UNIT_PRESET_TEXT_LEN" val="23"/>
</p:tagLst>
</file>

<file path=ppt/tags/tag3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91_2*i*1"/>
  <p:tag name="KSO_WM_TEMPLATE_CATEGORY" val="diagram"/>
  <p:tag name="KSO_WM_TEMPLATE_INDEX" val="191"/>
  <p:tag name="KSO_WM_UNIT_INDEX" val="1"/>
</p:tagLst>
</file>

<file path=ppt/tags/tag335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"/>
  <p:tag name="KSO_WM_UNIT_ID" val="diagram191_2*m_i*1_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36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2"/>
  <p:tag name="KSO_WM_UNIT_ID" val="diagram191_2*m_i*1_2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37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a"/>
  <p:tag name="KSO_WM_UNIT_INDEX" val="1_1_1"/>
  <p:tag name="KSO_WM_UNIT_ID" val="diagram191_2*m_h_a*1_1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PRESET_TEXT" val="EIUSMOD"/>
  <p:tag name="KSO_WM_UNIT_TEXT_FILL_FORE_SCHEMECOLOR_INDEX" val="5"/>
  <p:tag name="KSO_WM_UNIT_TEXT_FILL_TYPE" val="1"/>
</p:tagLst>
</file>

<file path=ppt/tags/tag338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f"/>
  <p:tag name="KSO_WM_UNIT_INDEX" val="1_1_1"/>
  <p:tag name="KSO_WM_UNIT_ID" val="diagram191_2*m_h_f*1_1_1"/>
  <p:tag name="KSO_WM_UNIT_LAYERLEVEL" val="1_1_1"/>
  <p:tag name="KSO_WM_UNIT_VALUE" val="14"/>
  <p:tag name="KSO_WM_UNIT_HIGHLIGHT" val="0"/>
  <p:tag name="KSO_WM_UNIT_COMPATIBLE" val="0"/>
  <p:tag name="KSO_WM_UNIT_CLEAR" val="0"/>
  <p:tag name="KSO_WM_DIAGRAM_GROUP_CODE" val="m1-1"/>
  <p:tag name="KSO_WM_UNIT_PRESET_TEXT" val="Lorem ipsum dolor sit amet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3"/>
  <p:tag name="KSO_WM_UNIT_ID" val="diagram191_2*m_i*1_3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4"/>
  <p:tag name="KSO_WM_UNIT_ID" val="diagram191_2*m_i*1_4"/>
  <p:tag name="KSO_WM_UNIT_LAYERLEVEL" val="1_1"/>
  <p:tag name="KSO_WM_DIAGRAM_GROUP_CODE" val="m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91_2*i*14"/>
  <p:tag name="KSO_WM_TEMPLATE_CATEGORY" val="diagram"/>
  <p:tag name="KSO_WM_TEMPLATE_INDEX" val="191"/>
  <p:tag name="KSO_WM_UNIT_INDEX" val="14"/>
</p:tagLst>
</file>

<file path=ppt/tags/tag342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5"/>
  <p:tag name="KSO_WM_UNIT_ID" val="diagram191_2*m_i*1_5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6"/>
  <p:tag name="KSO_WM_UNIT_ID" val="diagram191_2*m_i*1_6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a"/>
  <p:tag name="KSO_WM_UNIT_INDEX" val="1_2_1"/>
  <p:tag name="KSO_WM_UNIT_ID" val="diagram191_2*m_h_a*1_2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PRESET_TEXT" val="EIUSMOD"/>
  <p:tag name="KSO_WM_UNIT_TEXT_FILL_FORE_SCHEMECOLOR_INDEX" val="6"/>
  <p:tag name="KSO_WM_UNIT_TEXT_FILL_TYPE" val="1"/>
</p:tagLst>
</file>

<file path=ppt/tags/tag345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7"/>
  <p:tag name="KSO_WM_UNIT_ID" val="diagram191_2*m_i*1_7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346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8"/>
  <p:tag name="KSO_WM_UNIT_ID" val="diagram191_2*m_i*1_8"/>
  <p:tag name="KSO_WM_UNIT_LAYERLEVEL" val="1_1"/>
  <p:tag name="KSO_WM_DIAGRAM_GROUP_CODE" val="m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47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f"/>
  <p:tag name="KSO_WM_UNIT_INDEX" val="1_2_1"/>
  <p:tag name="KSO_WM_UNIT_ID" val="diagram191_2*m_h_f*1_2_1"/>
  <p:tag name="KSO_WM_UNIT_LAYERLEVEL" val="1_1_1"/>
  <p:tag name="KSO_WM_UNIT_VALUE" val="14"/>
  <p:tag name="KSO_WM_UNIT_HIGHLIGHT" val="0"/>
  <p:tag name="KSO_WM_UNIT_COMPATIBLE" val="0"/>
  <p:tag name="KSO_WM_UNIT_CLEAR" val="0"/>
  <p:tag name="KSO_WM_DIAGRAM_GROUP_CODE" val="m1-1"/>
  <p:tag name="KSO_WM_UNIT_PRESET_TEXT" val="Lorem ipsum dolor sit amet"/>
  <p:tag name="KSO_WM_UNIT_TEXT_FILL_FORE_SCHEMECOLOR_INDEX" val="13"/>
  <p:tag name="KSO_WM_UNIT_TEXT_FILL_TYPE" val="1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91_2*i*27"/>
  <p:tag name="KSO_WM_TEMPLATE_CATEGORY" val="diagram"/>
  <p:tag name="KSO_WM_TEMPLATE_INDEX" val="191"/>
  <p:tag name="KSO_WM_UNIT_INDEX" val="27"/>
</p:tagLst>
</file>

<file path=ppt/tags/tag349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9"/>
  <p:tag name="KSO_WM_UNIT_ID" val="diagram191_2*m_i*1_9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0"/>
  <p:tag name="KSO_WM_UNIT_ID" val="diagram191_2*m_i*1_10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351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a"/>
  <p:tag name="KSO_WM_UNIT_INDEX" val="1_3_1"/>
  <p:tag name="KSO_WM_UNIT_ID" val="diagram191_2*m_h_a*1_3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PRESET_TEXT" val="EIUSMOD"/>
  <p:tag name="KSO_WM_UNIT_TEXT_FILL_FORE_SCHEMECOLOR_INDEX" val="7"/>
  <p:tag name="KSO_WM_UNIT_TEXT_FILL_TYPE" val="1"/>
</p:tagLst>
</file>

<file path=ppt/tags/tag352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1"/>
  <p:tag name="KSO_WM_UNIT_ID" val="diagram191_2*m_i*1_11"/>
  <p:tag name="KSO_WM_UNIT_LAYERLEVEL" val="1_1"/>
  <p:tag name="KSO_WM_DIAGRAM_GROUP_CODE" val="m1-1"/>
  <p:tag name="KSO_WM_UNIT_LINE_FORE_SCHEMECOLOR_INDEX" val="7"/>
  <p:tag name="KSO_WM_UNIT_LINE_FILL_TYPE" val="2"/>
  <p:tag name="KSO_WM_UNIT_TEXT_FILL_FORE_SCHEMECOLOR_INDEX" val="7"/>
  <p:tag name="KSO_WM_UNIT_TEXT_FILL_TYPE" val="1"/>
</p:tagLst>
</file>

<file path=ppt/tags/tag353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2"/>
  <p:tag name="KSO_WM_UNIT_ID" val="diagram191_2*m_i*1_12"/>
  <p:tag name="KSO_WM_UNIT_LAYERLEVEL" val="1_1"/>
  <p:tag name="KSO_WM_DIAGRAM_GROUP_CODE" val="m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54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f"/>
  <p:tag name="KSO_WM_UNIT_INDEX" val="1_3_1"/>
  <p:tag name="KSO_WM_UNIT_ID" val="diagram191_2*m_h_f*1_3_1"/>
  <p:tag name="KSO_WM_UNIT_LAYERLEVEL" val="1_1_1"/>
  <p:tag name="KSO_WM_UNIT_VALUE" val="14"/>
  <p:tag name="KSO_WM_UNIT_HIGHLIGHT" val="0"/>
  <p:tag name="KSO_WM_UNIT_COMPATIBLE" val="0"/>
  <p:tag name="KSO_WM_UNIT_CLEAR" val="0"/>
  <p:tag name="KSO_WM_DIAGRAM_GROUP_CODE" val="m1-1"/>
  <p:tag name="KSO_WM_UNIT_PRESET_TEXT" val="Lorem ipsum dolor sit amet"/>
  <p:tag name="KSO_WM_UNIT_TEXT_FILL_FORE_SCHEMECOLOR_INDEX" val="13"/>
  <p:tag name="KSO_WM_UNIT_TEXT_FILL_TYPE" val="1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91_2*i*40"/>
  <p:tag name="KSO_WM_TEMPLATE_CATEGORY" val="diagram"/>
  <p:tag name="KSO_WM_TEMPLATE_INDEX" val="191"/>
  <p:tag name="KSO_WM_UNIT_INDEX" val="40"/>
</p:tagLst>
</file>

<file path=ppt/tags/tag356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3"/>
  <p:tag name="KSO_WM_UNIT_ID" val="diagram191_2*m_i*1_13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4"/>
  <p:tag name="KSO_WM_UNIT_ID" val="diagram191_2*m_i*1_14"/>
  <p:tag name="KSO_WM_UNIT_LAYERLEVEL" val="1_1"/>
  <p:tag name="KSO_WM_DIAGRAM_GROUP_CODE" val="m1-1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358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a"/>
  <p:tag name="KSO_WM_UNIT_INDEX" val="1_4_1"/>
  <p:tag name="KSO_WM_UNIT_ID" val="diagram191_2*m_h_a*1_4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PRESET_TEXT" val="EIUSMOD"/>
  <p:tag name="KSO_WM_UNIT_TEXT_FILL_FORE_SCHEMECOLOR_INDEX" val="8"/>
  <p:tag name="KSO_WM_UNIT_TEXT_FILL_TYPE" val="1"/>
</p:tagLst>
</file>

<file path=ppt/tags/tag359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5"/>
  <p:tag name="KSO_WM_UNIT_ID" val="diagram191_2*m_i*1_15"/>
  <p:tag name="KSO_WM_UNIT_LAYERLEVEL" val="1_1"/>
  <p:tag name="KSO_WM_DIAGRAM_GROUP_CODE" val="m1-1"/>
  <p:tag name="KSO_WM_UNIT_LINE_FORE_SCHEMECOLOR_INDEX" val="8"/>
  <p:tag name="KSO_WM_UNIT_LINE_FILL_TYPE" val="2"/>
  <p:tag name="KSO_WM_UNIT_TEXT_FILL_FORE_SCHEMECOLOR_INDEX" val="8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6"/>
  <p:tag name="KSO_WM_UNIT_ID" val="diagram191_2*m_i*1_16"/>
  <p:tag name="KSO_WM_UNIT_LAYERLEVEL" val="1_1"/>
  <p:tag name="KSO_WM_DIAGRAM_GROUP_CODE" val="m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f"/>
  <p:tag name="KSO_WM_UNIT_INDEX" val="1_4_1"/>
  <p:tag name="KSO_WM_UNIT_ID" val="diagram191_2*m_h_f*1_4_1"/>
  <p:tag name="KSO_WM_UNIT_LAYERLEVEL" val="1_1_1"/>
  <p:tag name="KSO_WM_UNIT_VALUE" val="14"/>
  <p:tag name="KSO_WM_UNIT_HIGHLIGHT" val="0"/>
  <p:tag name="KSO_WM_UNIT_COMPATIBLE" val="0"/>
  <p:tag name="KSO_WM_UNIT_CLEAR" val="0"/>
  <p:tag name="KSO_WM_DIAGRAM_GROUP_CODE" val="m1-1"/>
  <p:tag name="KSO_WM_UNIT_PRESET_TEXT" val="Lorem ipsum dolor sit amet"/>
  <p:tag name="KSO_WM_UNIT_TEXT_FILL_FORE_SCHEMECOLOR_INDEX" val="13"/>
  <p:tag name="KSO_WM_UNIT_TEXT_FILL_TYPE" val="1"/>
</p:tagLst>
</file>

<file path=ppt/tags/tag3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91_2*i*53"/>
  <p:tag name="KSO_WM_TEMPLATE_CATEGORY" val="diagram"/>
  <p:tag name="KSO_WM_TEMPLATE_INDEX" val="191"/>
  <p:tag name="KSO_WM_UNIT_INDEX" val="53"/>
</p:tagLst>
</file>

<file path=ppt/tags/tag363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7"/>
  <p:tag name="KSO_WM_UNIT_ID" val="diagram191_2*m_i*1_17"/>
  <p:tag name="KSO_WM_UNIT_LAYERLEVEL" val="1_1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364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8"/>
  <p:tag name="KSO_WM_UNIT_ID" val="diagram191_2*m_i*1_18"/>
  <p:tag name="KSO_WM_UNIT_LAYERLEVEL" val="1_1"/>
  <p:tag name="KSO_WM_DIAGRAM_GROUP_CODE" val="m1-1"/>
  <p:tag name="KSO_WM_UNIT_FILL_FORE_SCHEMECOLOR_INDEX" val="10"/>
  <p:tag name="KSO_WM_UNIT_FILL_TYPE" val="1"/>
  <p:tag name="KSO_WM_UNIT_TEXT_FILL_FORE_SCHEMECOLOR_INDEX" val="2"/>
  <p:tag name="KSO_WM_UNIT_TEXT_FILL_TYPE" val="1"/>
</p:tagLst>
</file>

<file path=ppt/tags/tag365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a"/>
  <p:tag name="KSO_WM_UNIT_INDEX" val="1_5_1"/>
  <p:tag name="KSO_WM_UNIT_ID" val="diagram191_2*m_h_a*1_5_1"/>
  <p:tag name="KSO_WM_UNIT_LAYERLEVEL" val="1_1_1"/>
  <p:tag name="KSO_WM_UNIT_VALUE" val="8"/>
  <p:tag name="KSO_WM_UNIT_HIGHLIGHT" val="0"/>
  <p:tag name="KSO_WM_UNIT_COMPATIBLE" val="0"/>
  <p:tag name="KSO_WM_UNIT_CLEAR" val="0"/>
  <p:tag name="KSO_WM_DIAGRAM_GROUP_CODE" val="m1-1"/>
  <p:tag name="KSO_WM_UNIT_PRESET_TEXT" val="EIUSMOD"/>
  <p:tag name="KSO_WM_UNIT_TEXT_FILL_FORE_SCHEMECOLOR_INDEX" val="10"/>
  <p:tag name="KSO_WM_UNIT_TEXT_FILL_TYPE" val="1"/>
</p:tagLst>
</file>

<file path=ppt/tags/tag366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9"/>
  <p:tag name="KSO_WM_UNIT_ID" val="diagram191_2*m_i*1_19"/>
  <p:tag name="KSO_WM_UNIT_LAYERLEVEL" val="1_1"/>
  <p:tag name="KSO_WM_DIAGRAM_GROUP_CODE" val="m1-1"/>
  <p:tag name="KSO_WM_UNIT_LINE_FORE_SCHEMECOLOR_INDEX" val="10"/>
  <p:tag name="KSO_WM_UNIT_LINE_FILL_TYPE" val="2"/>
  <p:tag name="KSO_WM_UNIT_TEXT_FILL_FORE_SCHEMECOLOR_INDEX" val="10"/>
  <p:tag name="KSO_WM_UNIT_TEXT_FILL_TYPE" val="1"/>
</p:tagLst>
</file>

<file path=ppt/tags/tag367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20"/>
  <p:tag name="KSO_WM_UNIT_ID" val="diagram191_2*m_i*1_20"/>
  <p:tag name="KSO_WM_UNIT_LAYERLEVEL" val="1_1"/>
  <p:tag name="KSO_WM_DIAGRAM_GROUP_CODE" val="m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68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f"/>
  <p:tag name="KSO_WM_UNIT_INDEX" val="1_5_1"/>
  <p:tag name="KSO_WM_UNIT_ID" val="diagram191_2*m_h_f*1_5_1"/>
  <p:tag name="KSO_WM_UNIT_LAYERLEVEL" val="1_1_1"/>
  <p:tag name="KSO_WM_UNIT_VALUE" val="14"/>
  <p:tag name="KSO_WM_UNIT_HIGHLIGHT" val="0"/>
  <p:tag name="KSO_WM_UNIT_COMPATIBLE" val="0"/>
  <p:tag name="KSO_WM_UNIT_CLEAR" val="0"/>
  <p:tag name="KSO_WM_DIAGRAM_GROUP_CODE" val="m1-1"/>
  <p:tag name="KSO_WM_UNIT_PRESET_TEXT" val="Lorem ipsum dolor sit amet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SLIDE_TIMELINE_TYPE" val="start"/>
  <p:tag name="KSO_WM_SLIDE_MODEL_TYPE" val="timeline"/>
  <p:tag name="KSO_WM_SLIDE_TIMELINE_MINITEMS" val="3"/>
  <p:tag name="KSO_WM_SLIDE_TIMELINE_MAXITEMS" val="4"/>
  <p:tag name="KSO_WM_SLIDE_ID" val="diagram20190971_3"/>
  <p:tag name="KSO_WM_SLIDE_TYPE" val="text"/>
  <p:tag name="KSO_WM_SLIDE_SUBTYPE" val="diag"/>
  <p:tag name="KSO_WM_SLIDE_ITEM_CNT" val="3"/>
  <p:tag name="KSO_WM_SLIDE_INDEX" val="3"/>
  <p:tag name="KSO_WM_SLIDE_SIZE" val="828.275*285.818"/>
  <p:tag name="KSO_WM_SLIDE_POSITION" val="66.2811*185.664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190971"/>
  <p:tag name="KSO_WM_SLIDE_LAYOUT" val="a_b_m"/>
  <p:tag name="KSO_WM_SLIDE_LAYOUT_CNT" val="1_1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6_1*a*1"/>
  <p:tag name="KSO_WM_TEMPLATE_CATEGORY" val="custom"/>
  <p:tag name="KSO_WM_TEMPLATE_INDEX" val="2020388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0"/>
  <p:tag name="KSO_WM_UNIT_TYPE" val="a"/>
  <p:tag name="KSO_WM_UNIT_INDEX" val="1"/>
  <p:tag name="KSO_WM_UNIT_PRESET_TEXT" val="简约企业培训PPT"/>
  <p:tag name="KSO_WM_UNIT_ISNUMDGMTITLE" val="0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6_1*b*1"/>
  <p:tag name="KSO_WM_TEMPLATE_CATEGORY" val="custom"/>
  <p:tag name="KSO_WM_TEMPLATE_INDEX" val="20203886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4"/>
  <p:tag name="KSO_WM_UNIT_TYPE" val="b"/>
  <p:tag name="KSO_WM_UNIT_INDEX" val="1"/>
  <p:tag name="KSO_WM_UNIT_PRESET_TEXT" val="单击此处添加副标题内容"/>
  <p:tag name="KSO_WM_UNIT_ISNUMDGMTITLE" val="0"/>
</p:tagLst>
</file>

<file path=ppt/tags/tag372.xml><?xml version="1.0" encoding="utf-8"?>
<p:tagLst xmlns:p="http://schemas.openxmlformats.org/presentationml/2006/main">
  <p:tag name="KSO_WM_SLIDE_ID" val="custom20203886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886"/>
  <p:tag name="KSO_WM_SLIDE_LAYOUT" val="a_b"/>
  <p:tag name="KSO_WM_SLIDE_LAYOUT_CNT" val="1_1"/>
  <p:tag name="KSO_WM_TEMPLATE_MASTER_THUMB_INDEX" val="12"/>
  <p:tag name="KSO_WM_TEMPLATE_THUMBS_INDEX" val="1、4、5、7、11、14、15、16、17、18、19、20、21、2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15*a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CONTENTSTITLE" val="0"/>
  <p:tag name="KSO_WM_UNIT_PRESET_TEXT" val="THANKS"/>
  <p:tag name="KSO_WM_UNIT_NOCLEAR" val="1"/>
  <p:tag name="KSO_WM_UNIT_VALUE" val="8"/>
  <p:tag name="KSO_WM_UNIT_TYPE" val="a"/>
  <p:tag name="KSO_WM_UNIT_INDEX" val="1"/>
  <p:tag name="KSO_WM_UNIT_ISNUMDGMTITLE" val="0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537_15*b*1"/>
  <p:tag name="KSO_WM_TEMPLATE_CATEGORY" val="custom"/>
  <p:tag name="KSO_WM_TEMPLATE_INDEX" val="2020253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0"/>
  <p:tag name="KSO_WM_UNIT_TYPE" val="b"/>
  <p:tag name="KSO_WM_UNIT_INDEX" val="1"/>
  <p:tag name="KSO_WM_UNIT_PRESET_TEXT" val="单击此处添加副标题"/>
  <p:tag name="KSO_WM_UNIT_ISNUMDGMTITLE" val="0"/>
</p:tagLst>
</file>

<file path=ppt/tags/tag375.xml><?xml version="1.0" encoding="utf-8"?>
<p:tagLst xmlns:p="http://schemas.openxmlformats.org/presentationml/2006/main">
  <p:tag name="KSO_WM_SLIDE_ID" val="custom20202537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537"/>
  <p:tag name="KSO_WM_SLIDE_TYPE" val="endPage"/>
  <p:tag name="KSO_WM_SLIDE_SUBTYPE" val="pureTxt"/>
  <p:tag name="KSO_WM_SLIDE_LAYOUT" val="a_b"/>
  <p:tag name="KSO_WM_SLIDE_LAYOUT_CNT" val="1_1"/>
</p:tagLst>
</file>

<file path=ppt/tags/tag376.xml><?xml version="1.0" encoding="utf-8"?>
<p:tagLst xmlns:p="http://schemas.openxmlformats.org/presentationml/2006/main">
  <p:tag name="COMMONDATA" val="eyJoZGlkIjoiMWQ2NmU0NGNjZDM2YjRjZTQ5NjBhODA5MzRjN2E4YTMifQ=="/>
  <p:tag name="KSO_WPP_MARK_KEY" val="53a5ee1e-a164-495d-91e8-25d744340e33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2"/>
</p:tagLst>
</file>

<file path=ppt/tags/tag8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3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4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自定义 3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FF8541"/>
      </a:accent1>
      <a:accent2>
        <a:srgbClr val="E57380"/>
      </a:accent2>
      <a:accent3>
        <a:srgbClr val="D06BA8"/>
      </a:accent3>
      <a:accent4>
        <a:srgbClr val="BA5FC6"/>
      </a:accent4>
      <a:accent5>
        <a:srgbClr val="A053E1"/>
      </a:accent5>
      <a:accent6>
        <a:srgbClr val="8346F9"/>
      </a:accent6>
      <a:hlink>
        <a:srgbClr val="658BD5"/>
      </a:hlink>
      <a:folHlink>
        <a:srgbClr val="9F69A3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演示</Application>
  <PresentationFormat>宽屏</PresentationFormat>
  <Paragraphs>271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汉仪超级战甲W</vt:lpstr>
      <vt:lpstr>Segoe Print</vt:lpstr>
      <vt:lpstr>Segoe UI</vt:lpstr>
      <vt:lpstr>Arial Unicode MS</vt:lpstr>
      <vt:lpstr>Calibri</vt:lpstr>
      <vt:lpstr>汉仪雅酷黑简</vt:lpstr>
      <vt:lpstr>1_Office 主题​​</vt:lpstr>
      <vt:lpstr>灰度发布分享会</vt:lpstr>
      <vt:lpstr>PowerPoint 演示文稿</vt:lpstr>
      <vt:lpstr>什么是灰度发布?</vt:lpstr>
      <vt:lpstr>PowerPoint 演示文稿</vt:lpstr>
      <vt:lpstr>PowerPoint 演示文稿</vt:lpstr>
      <vt:lpstr>如何发版?</vt:lpstr>
      <vt:lpstr>申请内侧?</vt:lpstr>
      <vt:lpstr>PowerPoint 演示文稿</vt:lpstr>
      <vt:lpstr>实施验收?</vt:lpstr>
      <vt:lpstr>解决了什么问题?</vt:lpstr>
      <vt:lpstr>PowerPoint 演示文稿</vt:lpstr>
      <vt:lpstr>PowerPoint 演示文稿</vt:lpstr>
      <vt:lpstr>方案的实现原理?</vt:lpstr>
      <vt:lpstr>灰度改造(手动引入SDK)</vt:lpstr>
      <vt:lpstr>灰度标记(SDK自动标记)</vt:lpstr>
      <vt:lpstr>灰度透传(SDK自动全链路灰度透传)</vt:lpstr>
      <vt:lpstr>产品的505特色?</vt:lpstr>
      <vt:lpstr>PowerPoint 演示文稿</vt:lpstr>
      <vt:lpstr>PowerPoint 演示文稿</vt:lpstr>
      <vt:lpstr>PowerPoint 演示文稿</vt:lpstr>
      <vt:lpstr>试点计划</vt:lpstr>
      <vt:lpstr>PowerPoint 演示文稿</vt:lpstr>
      <vt:lpstr>全剧终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Jason.lee</cp:lastModifiedBy>
  <cp:revision>251</cp:revision>
  <dcterms:created xsi:type="dcterms:W3CDTF">2023-09-12T02:48:00Z</dcterms:created>
  <dcterms:modified xsi:type="dcterms:W3CDTF">2023-09-13T06:08:51Z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23CC725D9FB84588AB09C32E7CB93FEB_12</vt:lpwstr>
  </property>
  <property fmtid="{D5CDD505-2E9C-101B-9397-08002B2CF9AE}" pid="3" name="KSOProductBuildVer">
    <vt:lpwstr>2052-11.1.0.14309</vt:lpwstr>
  </property>
</Properties>
</file>