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CC4F8-9BA0-9B53-41A1-7647E5CAD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B9077C-E2A0-410E-7C42-DFE546E27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58B10-7140-F4E0-F756-4B0D314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EF288D-91F5-90FC-F671-4962B366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6A035-BB9C-0DE4-AF89-060AEC81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8395-B87E-0AEE-1AD8-E7D09665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99CDEB-D98D-77E7-2CEB-43C2F1DE8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4B6048-2129-5A7F-3863-1FEC26AC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FB030-9451-192B-09D1-C081F4F2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859FB2-C404-56D0-F977-1C66379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9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7F53CE-4ACD-DF9F-6453-EE7254069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A68066-51F9-B97B-7664-331BFEA52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F3839-8AB3-D002-420B-B194DB23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37B3AF-C8CD-62D2-3337-D147DE1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1959D-2476-4309-D0BC-C922AACE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1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C0EE-5B62-EAFA-EF03-42E9F863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D93CF-6326-331A-8A9B-EB836703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513103-775D-90F5-2A30-9606E8EB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CF8D2D-7BAF-D215-43AD-4A7EA33B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9DF913-81B6-916F-82CA-1D3DB2FE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4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9BA56-1959-07C9-9B9C-14E96BA1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E4B4FC-3A24-DC98-2018-A07059D8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40617-1294-8969-6D96-EEAA484F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15AFF-B582-EADD-7B5F-2C92C92A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7687E0-C679-F900-87C0-C4169F59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0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549F9-AD57-1750-DB1E-C80DD33B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E45DE-9880-FFBC-5A36-2E4879DCB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65B26A-DF9E-6995-5219-84849DCA6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CA45DB-A941-3084-AF62-970FF3D4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18A9A5-5020-CF2C-EF2B-419C518E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D49472-3CF6-D829-648D-E233A69E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9CBBD-7EBA-6197-2659-4B563F9A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9AE714-29E7-4480-CE99-FA648E19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94112A-D071-F3D1-BCF6-DD7206E1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E13DDB-0D81-1976-BC67-B2F50F3D1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CFCDC4-3F43-6101-E452-6535E483C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EC7131-69C3-CDCC-DD19-9D341A5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9F54CA-DB5B-C65E-D166-0916DDA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8E2361-42A5-A67E-6502-65ED5645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8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801A1-281A-D930-4C66-FF36A21F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F22F57-DF92-91B6-35A1-71804F8E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F7B4D3-1D51-5CFA-B9AB-ED9395B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CB7017-0774-9375-6532-69B0EA75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4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01DDD5-A9FA-65F6-6A38-B4DCC212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421142-85C0-27CE-F90F-32EDB5F6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926AA4-A237-67F3-909D-10809030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0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733E-4185-DD23-0516-106E4E04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3AE66-3022-CA4A-8D20-61E5F1E3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5156CA-4EF2-060F-1E92-827A6783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BD36CA-BEC2-A7CE-9E99-245A5C27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626517-617E-EDD7-7189-4B83C0B5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FDAD82-5C39-8D60-D605-8B9A8B14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6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BE181-9381-3422-98C7-E6C5CB6D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A81A98-633D-7E3A-FBD4-2FE2383D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E7EB28-296A-B5CF-80B7-85FEE19D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E07D1-DCCB-E549-B7EB-9B8FD70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8A2BF4-18DA-59C5-2AD6-F238FAC4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AA945F-4E26-A4D1-F28D-8BCF63DE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FD01E1-8B04-E809-4529-4327ED63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D630D8-9070-D250-DB11-74CB2AFC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383D6-1D0B-B1C7-58C8-F50E08724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EB50-D571-4DAF-9094-91032F6AB45D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E8ED0-3A59-D805-2A0A-975E492F3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16E71-F20E-BFA1-C463-41258CA8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DBE2-3480-4997-AE69-218351D48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5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A3B747-A3FB-9649-C3A9-4D87F11B0D06}"/>
              </a:ext>
            </a:extLst>
          </p:cNvPr>
          <p:cNvSpPr txBox="1"/>
          <p:nvPr/>
        </p:nvSpPr>
        <p:spPr>
          <a:xfrm>
            <a:off x="1594061" y="490744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256*256*3</a:t>
            </a:r>
            <a:endParaRPr lang="zh-TW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A4AAA2-AC5B-F795-73C2-56FB4FF4984F}"/>
              </a:ext>
            </a:extLst>
          </p:cNvPr>
          <p:cNvSpPr txBox="1"/>
          <p:nvPr/>
        </p:nvSpPr>
        <p:spPr>
          <a:xfrm>
            <a:off x="3134291" y="49074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lang="zh-TW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078E8DD1-3A93-960E-A682-4D2610E93A6A}"/>
              </a:ext>
            </a:extLst>
          </p:cNvPr>
          <p:cNvGrpSpPr/>
          <p:nvPr/>
        </p:nvGrpSpPr>
        <p:grpSpPr>
          <a:xfrm>
            <a:off x="1861750" y="911436"/>
            <a:ext cx="3136813" cy="3720860"/>
            <a:chOff x="1861750" y="911436"/>
            <a:chExt cx="3136813" cy="3720860"/>
          </a:xfrm>
        </p:grpSpPr>
        <p:sp>
          <p:nvSpPr>
            <p:cNvPr id="7" name="流程圖: 接點 6">
              <a:extLst>
                <a:ext uri="{FF2B5EF4-FFF2-40B4-BE49-F238E27FC236}">
                  <a16:creationId xmlns:a16="http://schemas.microsoft.com/office/drawing/2014/main" id="{9A284692-8094-91C0-2451-FB355B443CF0}"/>
                </a:ext>
              </a:extLst>
            </p:cNvPr>
            <p:cNvSpPr/>
            <p:nvPr/>
          </p:nvSpPr>
          <p:spPr>
            <a:xfrm>
              <a:off x="1861751" y="161461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83CC6019-4F8E-994F-FE72-89954DF3679C}"/>
                </a:ext>
              </a:extLst>
            </p:cNvPr>
            <p:cNvSpPr/>
            <p:nvPr/>
          </p:nvSpPr>
          <p:spPr>
            <a:xfrm>
              <a:off x="1861751" y="2269112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105242A6-D241-7BDC-756C-E8465E572FAA}"/>
                </a:ext>
              </a:extLst>
            </p:cNvPr>
            <p:cNvSpPr/>
            <p:nvPr/>
          </p:nvSpPr>
          <p:spPr>
            <a:xfrm>
              <a:off x="1861751" y="353485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9A02DF43-8FF4-0CA4-FCFC-0E64A4FC0C2C}"/>
                </a:ext>
              </a:extLst>
            </p:cNvPr>
            <p:cNvSpPr/>
            <p:nvPr/>
          </p:nvSpPr>
          <p:spPr>
            <a:xfrm>
              <a:off x="3134291" y="161461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8629C9F9-D6F8-F093-13F1-AEE441A351DE}"/>
                </a:ext>
              </a:extLst>
            </p:cNvPr>
            <p:cNvSpPr/>
            <p:nvPr/>
          </p:nvSpPr>
          <p:spPr>
            <a:xfrm>
              <a:off x="3134291" y="2269112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F4AEC7DE-9689-1123-92C8-3D88DB03670D}"/>
                </a:ext>
              </a:extLst>
            </p:cNvPr>
            <p:cNvSpPr/>
            <p:nvPr/>
          </p:nvSpPr>
          <p:spPr>
            <a:xfrm>
              <a:off x="3134291" y="353485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4631FD1A-04C2-A460-FA88-905E2ED973C1}"/>
                </a:ext>
              </a:extLst>
            </p:cNvPr>
            <p:cNvSpPr/>
            <p:nvPr/>
          </p:nvSpPr>
          <p:spPr>
            <a:xfrm>
              <a:off x="4450080" y="2269112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48A70F57-B4E8-CD76-3CB8-CF414B704DDC}"/>
                </a:ext>
              </a:extLst>
            </p:cNvPr>
            <p:cNvSpPr/>
            <p:nvPr/>
          </p:nvSpPr>
          <p:spPr>
            <a:xfrm>
              <a:off x="4450080" y="353485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流程圖: 接點 20">
              <a:extLst>
                <a:ext uri="{FF2B5EF4-FFF2-40B4-BE49-F238E27FC236}">
                  <a16:creationId xmlns:a16="http://schemas.microsoft.com/office/drawing/2014/main" id="{15982F2E-2B4B-41F5-0E13-C53694440DFB}"/>
                </a:ext>
              </a:extLst>
            </p:cNvPr>
            <p:cNvSpPr/>
            <p:nvPr/>
          </p:nvSpPr>
          <p:spPr>
            <a:xfrm>
              <a:off x="1861751" y="417509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接點 21">
              <a:extLst>
                <a:ext uri="{FF2B5EF4-FFF2-40B4-BE49-F238E27FC236}">
                  <a16:creationId xmlns:a16="http://schemas.microsoft.com/office/drawing/2014/main" id="{0B5F7668-5749-E3A3-895A-DE4DEFBD20A1}"/>
                </a:ext>
              </a:extLst>
            </p:cNvPr>
            <p:cNvSpPr/>
            <p:nvPr/>
          </p:nvSpPr>
          <p:spPr>
            <a:xfrm>
              <a:off x="1861750" y="911436"/>
              <a:ext cx="457200" cy="4572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0E44F40-DAFF-C3F2-AD21-3212192DEDFA}"/>
                </a:ext>
              </a:extLst>
            </p:cNvPr>
            <p:cNvCxnSpPr>
              <a:cxnSpLocks/>
              <a:stCxn id="22" idx="6"/>
              <a:endCxn id="13" idx="2"/>
            </p:cNvCxnSpPr>
            <p:nvPr/>
          </p:nvCxnSpPr>
          <p:spPr>
            <a:xfrm>
              <a:off x="2318950" y="1140036"/>
              <a:ext cx="815341" cy="703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16CDA34F-8A7D-BE43-C29F-0980C0D53FDC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318951" y="1843216"/>
              <a:ext cx="8153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3A0B06E-1570-14BF-3289-C2954A45B78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2318951" y="1843216"/>
              <a:ext cx="815340" cy="654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9F248C8-31B2-0B31-2FC3-8FC5654B9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8951" y="1843216"/>
              <a:ext cx="815340" cy="654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D839802-F740-54DB-82E9-9386B6D6A935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2318951" y="2497712"/>
              <a:ext cx="815340" cy="1265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1619540-4E2B-FD87-AFC1-E5762CFDBC28}"/>
                </a:ext>
              </a:extLst>
            </p:cNvPr>
            <p:cNvCxnSpPr>
              <a:cxnSpLocks/>
              <a:stCxn id="21" idx="6"/>
              <a:endCxn id="14" idx="2"/>
            </p:cNvCxnSpPr>
            <p:nvPr/>
          </p:nvCxnSpPr>
          <p:spPr>
            <a:xfrm flipV="1">
              <a:off x="2318951" y="2497712"/>
              <a:ext cx="815340" cy="19059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1FA995C-9904-D2E7-045F-B8C88A64BE10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2318950" y="1140036"/>
              <a:ext cx="815341" cy="1357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B2CC64A-AFCA-B783-52C1-DA9E1EAB68C6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2318951" y="1843216"/>
              <a:ext cx="815340" cy="654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2E8AAC63-CE93-D557-7AB7-C62A8D16E96D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2318951" y="2497712"/>
              <a:ext cx="8153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8E3C3C69-2367-BD38-9FC0-8EC092B83A42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>
              <a:off x="2318951" y="3763456"/>
              <a:ext cx="8153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94D8313-19D0-157F-487A-9FB12969D78C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 flipV="1">
              <a:off x="2318951" y="3763456"/>
              <a:ext cx="815340" cy="64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2E1990E-08E9-C92D-2CAC-15236EE0F5C3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2318951" y="2497712"/>
              <a:ext cx="815340" cy="1265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1B2074CC-6B53-5BC2-DC35-0D8693890D44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2318951" y="1843216"/>
              <a:ext cx="815340" cy="192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5448A15-6674-4F64-EC22-2AE956628F04}"/>
                </a:ext>
              </a:extLst>
            </p:cNvPr>
            <p:cNvCxnSpPr>
              <a:cxnSpLocks/>
              <a:stCxn id="22" idx="6"/>
              <a:endCxn id="15" idx="2"/>
            </p:cNvCxnSpPr>
            <p:nvPr/>
          </p:nvCxnSpPr>
          <p:spPr>
            <a:xfrm>
              <a:off x="2318950" y="1140036"/>
              <a:ext cx="815341" cy="26234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347E93A-2E8C-ED3C-39D4-D978AF8CFCD9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>
              <a:off x="3591491" y="1843216"/>
              <a:ext cx="858589" cy="654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A45BEF48-EEE3-D4B6-68C2-2126656E59D0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3591491" y="2497712"/>
              <a:ext cx="858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BE489E65-DDF6-BD8A-4610-2E97D2315285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 flipV="1">
              <a:off x="3591491" y="2497712"/>
              <a:ext cx="858589" cy="1265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EBBDF33C-78CF-B7EC-2CFE-1AEB007B43DD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3591491" y="1843216"/>
              <a:ext cx="858589" cy="192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9129212F-8FD6-31F1-AE64-2E18EAC70CC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>
              <a:off x="3591491" y="2497712"/>
              <a:ext cx="858589" cy="1265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64D3CC8-12E8-BCEE-EF21-7B4DD58AEB37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3591491" y="3763456"/>
              <a:ext cx="858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90F105B0-D85C-2D0E-C956-C87C27E94EFD}"/>
                </a:ext>
              </a:extLst>
            </p:cNvPr>
            <p:cNvSpPr txBox="1"/>
            <p:nvPr/>
          </p:nvSpPr>
          <p:spPr>
            <a:xfrm rot="5400000">
              <a:off x="1887691" y="290720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40D3D70-CD50-31AB-868A-BF266780325C}"/>
                </a:ext>
              </a:extLst>
            </p:cNvPr>
            <p:cNvSpPr txBox="1"/>
            <p:nvPr/>
          </p:nvSpPr>
          <p:spPr>
            <a:xfrm rot="5400000">
              <a:off x="3162504" y="2899751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A6936922-9092-E63A-B5E0-9698AD8F249F}"/>
                </a:ext>
              </a:extLst>
            </p:cNvPr>
            <p:cNvSpPr txBox="1"/>
            <p:nvPr/>
          </p:nvSpPr>
          <p:spPr>
            <a:xfrm rot="5400000">
              <a:off x="4483037" y="2899751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7A22E97-A06B-CE81-8CCB-53CDA67C7420}"/>
              </a:ext>
            </a:extLst>
          </p:cNvPr>
          <p:cNvSpPr txBox="1"/>
          <p:nvPr/>
        </p:nvSpPr>
        <p:spPr>
          <a:xfrm>
            <a:off x="4406810" y="49074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TW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AE0458B-AE33-0F76-0DE8-D2CD425FEE4F}"/>
              </a:ext>
            </a:extLst>
          </p:cNvPr>
          <p:cNvSpPr txBox="1"/>
          <p:nvPr/>
        </p:nvSpPr>
        <p:spPr>
          <a:xfrm>
            <a:off x="2586640" y="4621069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DDC8C1A-E5E9-CB12-7185-2AFC33F21B87}"/>
              </a:ext>
            </a:extLst>
          </p:cNvPr>
          <p:cNvSpPr txBox="1"/>
          <p:nvPr/>
        </p:nvSpPr>
        <p:spPr>
          <a:xfrm>
            <a:off x="3808408" y="4621068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19434A1C-EC68-1859-A630-F80B70C02A90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2726620" y="4238036"/>
            <a:ext cx="72397" cy="38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3DCAB038-FEC2-61C4-08F3-0F91477A56C2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971403" y="3963566"/>
            <a:ext cx="49382" cy="657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6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57FA0E4C-3A4C-6C13-1FB3-348D67178B57}"/>
              </a:ext>
            </a:extLst>
          </p:cNvPr>
          <p:cNvSpPr/>
          <p:nvPr/>
        </p:nvSpPr>
        <p:spPr>
          <a:xfrm>
            <a:off x="6516525" y="2815849"/>
            <a:ext cx="328213" cy="317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F33407-A138-FB2B-2694-0E2544C7DDDC}"/>
              </a:ext>
            </a:extLst>
          </p:cNvPr>
          <p:cNvSpPr/>
          <p:nvPr/>
        </p:nvSpPr>
        <p:spPr>
          <a:xfrm>
            <a:off x="6587126" y="2874587"/>
            <a:ext cx="328213" cy="317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草, 戶外, 哺乳動物, 狗 的圖片&#10;&#10;自動產生的描述">
            <a:extLst>
              <a:ext uri="{FF2B5EF4-FFF2-40B4-BE49-F238E27FC236}">
                <a16:creationId xmlns:a16="http://schemas.microsoft.com/office/drawing/2014/main" id="{6AA2556B-870C-1D82-ADB4-9A5F669CC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4" y="2365660"/>
            <a:ext cx="1830636" cy="137431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9B01C6AA-96F8-48C7-3841-3675A1DC7FA4}"/>
              </a:ext>
            </a:extLst>
          </p:cNvPr>
          <p:cNvGrpSpPr/>
          <p:nvPr/>
        </p:nvGrpSpPr>
        <p:grpSpPr>
          <a:xfrm>
            <a:off x="3699053" y="2213259"/>
            <a:ext cx="1680519" cy="1679119"/>
            <a:chOff x="4166509" y="2365659"/>
            <a:chExt cx="1680519" cy="16791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040-EB3B-2EA5-5E20-040CE455E3C1}"/>
                </a:ext>
              </a:extLst>
            </p:cNvPr>
            <p:cNvSpPr/>
            <p:nvPr/>
          </p:nvSpPr>
          <p:spPr>
            <a:xfrm>
              <a:off x="4166509" y="23656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AF62E6-3BF2-C84C-BDCE-A540F6F2A578}"/>
                </a:ext>
              </a:extLst>
            </p:cNvPr>
            <p:cNvSpPr/>
            <p:nvPr/>
          </p:nvSpPr>
          <p:spPr>
            <a:xfrm>
              <a:off x="4318909" y="2518059"/>
              <a:ext cx="1375719" cy="13743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7A3B77-7C70-AD9C-812E-456F140412CD}"/>
                </a:ext>
              </a:extLst>
            </p:cNvPr>
            <p:cNvSpPr/>
            <p:nvPr/>
          </p:nvSpPr>
          <p:spPr>
            <a:xfrm>
              <a:off x="4471309" y="26704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E5306C1-1542-3EDE-1078-870ED00D1AF9}"/>
              </a:ext>
            </a:extLst>
          </p:cNvPr>
          <p:cNvSpPr/>
          <p:nvPr/>
        </p:nvSpPr>
        <p:spPr>
          <a:xfrm>
            <a:off x="2710249" y="3232651"/>
            <a:ext cx="387177" cy="39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CC7FC15-FF03-8641-4B78-F117685FC5DA}"/>
              </a:ext>
            </a:extLst>
          </p:cNvPr>
          <p:cNvCxnSpPr>
            <a:cxnSpLocks/>
          </p:cNvCxnSpPr>
          <p:nvPr/>
        </p:nvCxnSpPr>
        <p:spPr>
          <a:xfrm flipV="1">
            <a:off x="3095591" y="2693773"/>
            <a:ext cx="1130420" cy="53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75DD928-57C1-203B-A668-69887ECB8449}"/>
              </a:ext>
            </a:extLst>
          </p:cNvPr>
          <p:cNvCxnSpPr>
            <a:cxnSpLocks/>
          </p:cNvCxnSpPr>
          <p:nvPr/>
        </p:nvCxnSpPr>
        <p:spPr>
          <a:xfrm flipV="1">
            <a:off x="3095591" y="2693773"/>
            <a:ext cx="1130420" cy="93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D6FDC04-281F-C3FD-B990-0BF83832002D}"/>
              </a:ext>
            </a:extLst>
          </p:cNvPr>
          <p:cNvGrpSpPr/>
          <p:nvPr/>
        </p:nvGrpSpPr>
        <p:grpSpPr>
          <a:xfrm>
            <a:off x="5458228" y="2511049"/>
            <a:ext cx="905897" cy="872162"/>
            <a:chOff x="5795451" y="2518059"/>
            <a:chExt cx="905897" cy="87216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05147C-05FD-63B8-B870-48840B3A877C}"/>
                </a:ext>
              </a:extLst>
            </p:cNvPr>
            <p:cNvSpPr/>
            <p:nvPr/>
          </p:nvSpPr>
          <p:spPr>
            <a:xfrm>
              <a:off x="5795451" y="2518059"/>
              <a:ext cx="601097" cy="5673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0F38BC-7D08-60D3-C003-ABEA6EA1A931}"/>
                </a:ext>
              </a:extLst>
            </p:cNvPr>
            <p:cNvSpPr/>
            <p:nvPr/>
          </p:nvSpPr>
          <p:spPr>
            <a:xfrm>
              <a:off x="5947851" y="2670459"/>
              <a:ext cx="601097" cy="5673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2394AF-6266-4880-1BC1-B0BF59438EC6}"/>
                </a:ext>
              </a:extLst>
            </p:cNvPr>
            <p:cNvSpPr/>
            <p:nvPr/>
          </p:nvSpPr>
          <p:spPr>
            <a:xfrm>
              <a:off x="6100251" y="2822859"/>
              <a:ext cx="601097" cy="5673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5AB0003-3D27-31D9-AFF6-91BAED4AFF0D}"/>
              </a:ext>
            </a:extLst>
          </p:cNvPr>
          <p:cNvSpPr/>
          <p:nvPr/>
        </p:nvSpPr>
        <p:spPr>
          <a:xfrm>
            <a:off x="4457067" y="2757791"/>
            <a:ext cx="184823" cy="174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F9E123C-BE97-4677-BF60-CD6155CDE9E0}"/>
              </a:ext>
            </a:extLst>
          </p:cNvPr>
          <p:cNvCxnSpPr>
            <a:cxnSpLocks/>
          </p:cNvCxnSpPr>
          <p:nvPr/>
        </p:nvCxnSpPr>
        <p:spPr>
          <a:xfrm>
            <a:off x="4648026" y="2757791"/>
            <a:ext cx="1263150" cy="14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4AF6C30-8F1A-698C-B2B7-CFF67ECD3F20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4549479" y="2900418"/>
            <a:ext cx="1349606" cy="32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9EDDD7-115F-C418-7917-EFA5F7149F9D}"/>
              </a:ext>
            </a:extLst>
          </p:cNvPr>
          <p:cNvSpPr txBox="1"/>
          <p:nvPr/>
        </p:nvSpPr>
        <p:spPr>
          <a:xfrm>
            <a:off x="2006600" y="1819074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Input 256*256*3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F6803DF-86E9-2787-44FA-3289F606F4A2}"/>
              </a:ext>
            </a:extLst>
          </p:cNvPr>
          <p:cNvSpPr txBox="1"/>
          <p:nvPr/>
        </p:nvSpPr>
        <p:spPr>
          <a:xfrm>
            <a:off x="4003853" y="1780623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252*252*6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71E7BF-EC7C-0B59-FF20-ED0023D9FF69}"/>
              </a:ext>
            </a:extLst>
          </p:cNvPr>
          <p:cNvSpPr txBox="1"/>
          <p:nvPr/>
        </p:nvSpPr>
        <p:spPr>
          <a:xfrm>
            <a:off x="3039142" y="4079742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Convolutions(6, 5*5)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E214677-7366-FF2B-8A94-2C99B567A892}"/>
              </a:ext>
            </a:extLst>
          </p:cNvPr>
          <p:cNvCxnSpPr>
            <a:cxnSpLocks/>
          </p:cNvCxnSpPr>
          <p:nvPr/>
        </p:nvCxnSpPr>
        <p:spPr>
          <a:xfrm flipV="1">
            <a:off x="3527985" y="3276270"/>
            <a:ext cx="53853" cy="82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43355D-FBA5-D2F7-CB6B-9A92D2B72E42}"/>
              </a:ext>
            </a:extLst>
          </p:cNvPr>
          <p:cNvSpPr txBox="1"/>
          <p:nvPr/>
        </p:nvSpPr>
        <p:spPr>
          <a:xfrm>
            <a:off x="4826324" y="4118838"/>
            <a:ext cx="12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(2*2)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1E039D4-D425-CF11-52F1-D78812516D5E}"/>
              </a:ext>
            </a:extLst>
          </p:cNvPr>
          <p:cNvCxnSpPr>
            <a:cxnSpLocks/>
          </p:cNvCxnSpPr>
          <p:nvPr/>
        </p:nvCxnSpPr>
        <p:spPr>
          <a:xfrm flipH="1" flipV="1">
            <a:off x="5408840" y="2932670"/>
            <a:ext cx="64596" cy="118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4B452D2-B12B-A49D-F882-F2DC1A06BDDF}"/>
              </a:ext>
            </a:extLst>
          </p:cNvPr>
          <p:cNvSpPr/>
          <p:nvPr/>
        </p:nvSpPr>
        <p:spPr>
          <a:xfrm>
            <a:off x="5947616" y="2926902"/>
            <a:ext cx="102947" cy="94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CD28E8-87CC-30BA-8BCA-6F1ADBA76D1C}"/>
              </a:ext>
            </a:extLst>
          </p:cNvPr>
          <p:cNvSpPr/>
          <p:nvPr/>
        </p:nvSpPr>
        <p:spPr>
          <a:xfrm>
            <a:off x="6653717" y="2932670"/>
            <a:ext cx="328213" cy="317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EFC8EE5-B3A2-DE0E-E346-02400CFDDC7C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999090" y="3021013"/>
            <a:ext cx="823495" cy="3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FB28455-FF97-6C32-D65B-FD0E214A710D}"/>
              </a:ext>
            </a:extLst>
          </p:cNvPr>
          <p:cNvCxnSpPr>
            <a:cxnSpLocks/>
          </p:cNvCxnSpPr>
          <p:nvPr/>
        </p:nvCxnSpPr>
        <p:spPr>
          <a:xfrm>
            <a:off x="6051485" y="2920401"/>
            <a:ext cx="766338" cy="13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33EBF5-7F72-2EA3-9A17-A497DAB2E4FC}"/>
              </a:ext>
            </a:extLst>
          </p:cNvPr>
          <p:cNvSpPr txBox="1"/>
          <p:nvPr/>
        </p:nvSpPr>
        <p:spPr>
          <a:xfrm>
            <a:off x="5262486" y="210494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126*126*6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7845ED-2653-67B8-3C72-B6861CB6D739}"/>
              </a:ext>
            </a:extLst>
          </p:cNvPr>
          <p:cNvSpPr txBox="1"/>
          <p:nvPr/>
        </p:nvSpPr>
        <p:spPr>
          <a:xfrm>
            <a:off x="5902550" y="388838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Convolutions(16, 5*5)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B629170-A53D-9066-4A93-08159C86ED81}"/>
              </a:ext>
            </a:extLst>
          </p:cNvPr>
          <p:cNvCxnSpPr>
            <a:cxnSpLocks/>
          </p:cNvCxnSpPr>
          <p:nvPr/>
        </p:nvCxnSpPr>
        <p:spPr>
          <a:xfrm flipV="1">
            <a:off x="6391393" y="3084912"/>
            <a:ext cx="53853" cy="82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3C8E79D-F355-6A42-FF01-D1C65A5628BD}"/>
              </a:ext>
            </a:extLst>
          </p:cNvPr>
          <p:cNvSpPr/>
          <p:nvPr/>
        </p:nvSpPr>
        <p:spPr>
          <a:xfrm>
            <a:off x="7147321" y="2936690"/>
            <a:ext cx="164107" cy="14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13C53E4-762D-2E37-A7BA-60979FA60BA9}"/>
              </a:ext>
            </a:extLst>
          </p:cNvPr>
          <p:cNvSpPr/>
          <p:nvPr/>
        </p:nvSpPr>
        <p:spPr>
          <a:xfrm>
            <a:off x="7190401" y="2978707"/>
            <a:ext cx="164107" cy="1482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44CF54A-4D25-ED07-5446-57B30AE665AC}"/>
              </a:ext>
            </a:extLst>
          </p:cNvPr>
          <p:cNvSpPr/>
          <p:nvPr/>
        </p:nvSpPr>
        <p:spPr>
          <a:xfrm>
            <a:off x="7229374" y="3017341"/>
            <a:ext cx="164107" cy="14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9B419A0-EFE2-99EE-9D3B-643EA47900A9}"/>
              </a:ext>
            </a:extLst>
          </p:cNvPr>
          <p:cNvSpPr/>
          <p:nvPr/>
        </p:nvSpPr>
        <p:spPr>
          <a:xfrm>
            <a:off x="6811374" y="3074882"/>
            <a:ext cx="45719" cy="49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EE92319-7361-B0F6-0B78-EDCF5B816C8C}"/>
              </a:ext>
            </a:extLst>
          </p:cNvPr>
          <p:cNvCxnSpPr>
            <a:cxnSpLocks/>
          </p:cNvCxnSpPr>
          <p:nvPr/>
        </p:nvCxnSpPr>
        <p:spPr>
          <a:xfrm>
            <a:off x="6856796" y="3076502"/>
            <a:ext cx="454632" cy="3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33E5105-3B3E-D37C-E29B-C03B3BC95F4D}"/>
              </a:ext>
            </a:extLst>
          </p:cNvPr>
          <p:cNvCxnSpPr>
            <a:cxnSpLocks/>
            <a:stCxn id="65" idx="2"/>
          </p:cNvCxnSpPr>
          <p:nvPr/>
        </p:nvCxnSpPr>
        <p:spPr>
          <a:xfrm flipV="1">
            <a:off x="6834234" y="3079254"/>
            <a:ext cx="496244" cy="449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59B5BE-C734-4D5C-A2B1-2E2D441AB363}"/>
              </a:ext>
            </a:extLst>
          </p:cNvPr>
          <p:cNvSpPr txBox="1"/>
          <p:nvPr/>
        </p:nvSpPr>
        <p:spPr>
          <a:xfrm>
            <a:off x="6129817" y="23524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122*122*16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D898578-7BCC-F0DB-A203-BC11D4766B95}"/>
              </a:ext>
            </a:extLst>
          </p:cNvPr>
          <p:cNvSpPr txBox="1"/>
          <p:nvPr/>
        </p:nvSpPr>
        <p:spPr>
          <a:xfrm>
            <a:off x="6587126" y="3486848"/>
            <a:ext cx="12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(2*2)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B8DE146-767F-3590-FA8E-CCABFDAAC8DB}"/>
              </a:ext>
            </a:extLst>
          </p:cNvPr>
          <p:cNvCxnSpPr>
            <a:cxnSpLocks/>
          </p:cNvCxnSpPr>
          <p:nvPr/>
        </p:nvCxnSpPr>
        <p:spPr>
          <a:xfrm flipH="1" flipV="1">
            <a:off x="7147321" y="3192151"/>
            <a:ext cx="86917" cy="29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A391C87-07F8-2363-A8F7-6C08A4BE9A3E}"/>
              </a:ext>
            </a:extLst>
          </p:cNvPr>
          <p:cNvSpPr txBox="1"/>
          <p:nvPr/>
        </p:nvSpPr>
        <p:spPr>
          <a:xfrm>
            <a:off x="6926656" y="2563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61*61*16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A04E799-8B6E-AD3A-CA85-45BCD7D9C2C0}"/>
              </a:ext>
            </a:extLst>
          </p:cNvPr>
          <p:cNvCxnSpPr>
            <a:cxnSpLocks/>
          </p:cNvCxnSpPr>
          <p:nvPr/>
        </p:nvCxnSpPr>
        <p:spPr>
          <a:xfrm flipV="1">
            <a:off x="7311427" y="2860263"/>
            <a:ext cx="348397" cy="79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80AE162C-6F09-8E05-F079-48F312D9E64B}"/>
              </a:ext>
            </a:extLst>
          </p:cNvPr>
          <p:cNvCxnSpPr>
            <a:cxnSpLocks/>
          </p:cNvCxnSpPr>
          <p:nvPr/>
        </p:nvCxnSpPr>
        <p:spPr>
          <a:xfrm>
            <a:off x="7388719" y="3161467"/>
            <a:ext cx="924843" cy="40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8C8B91B-99C5-9BC1-8FDF-06D49CF7C368}"/>
              </a:ext>
            </a:extLst>
          </p:cNvPr>
          <p:cNvSpPr txBox="1"/>
          <p:nvPr/>
        </p:nvSpPr>
        <p:spPr>
          <a:xfrm>
            <a:off x="7793466" y="258327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59536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流程圖: 資料 91">
            <a:extLst>
              <a:ext uri="{FF2B5EF4-FFF2-40B4-BE49-F238E27FC236}">
                <a16:creationId xmlns:a16="http://schemas.microsoft.com/office/drawing/2014/main" id="{FA4C492F-04D8-355E-0556-313EE51EC47F}"/>
              </a:ext>
            </a:extLst>
          </p:cNvPr>
          <p:cNvSpPr/>
          <p:nvPr/>
        </p:nvSpPr>
        <p:spPr>
          <a:xfrm rot="2838604">
            <a:off x="8404996" y="3198440"/>
            <a:ext cx="844108" cy="139073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B6705B78-0462-DCB1-876A-0D0045BCED92}"/>
              </a:ext>
            </a:extLst>
          </p:cNvPr>
          <p:cNvCxnSpPr>
            <a:cxnSpLocks/>
          </p:cNvCxnSpPr>
          <p:nvPr/>
        </p:nvCxnSpPr>
        <p:spPr>
          <a:xfrm>
            <a:off x="7952665" y="2905147"/>
            <a:ext cx="543457" cy="9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72B213A-F642-C462-2042-6A55CC66725E}"/>
              </a:ext>
            </a:extLst>
          </p:cNvPr>
          <p:cNvCxnSpPr>
            <a:cxnSpLocks/>
          </p:cNvCxnSpPr>
          <p:nvPr/>
        </p:nvCxnSpPr>
        <p:spPr>
          <a:xfrm flipV="1">
            <a:off x="8595775" y="3500083"/>
            <a:ext cx="347827" cy="113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4A28784-E3AD-9AD4-A1CD-72D1A1F6481F}"/>
              </a:ext>
            </a:extLst>
          </p:cNvPr>
          <p:cNvSpPr txBox="1"/>
          <p:nvPr/>
        </p:nvSpPr>
        <p:spPr>
          <a:xfrm>
            <a:off x="8361440" y="27246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流程圖: 資料 101">
            <a:extLst>
              <a:ext uri="{FF2B5EF4-FFF2-40B4-BE49-F238E27FC236}">
                <a16:creationId xmlns:a16="http://schemas.microsoft.com/office/drawing/2014/main" id="{2B6A532C-A7E4-9C24-C8CA-61AE29D87667}"/>
              </a:ext>
            </a:extLst>
          </p:cNvPr>
          <p:cNvSpPr/>
          <p:nvPr/>
        </p:nvSpPr>
        <p:spPr>
          <a:xfrm rot="2838604">
            <a:off x="8965814" y="3261337"/>
            <a:ext cx="694914" cy="76405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C352AD7-3AC9-F1B8-0570-863376770404}"/>
              </a:ext>
            </a:extLst>
          </p:cNvPr>
          <p:cNvSpPr txBox="1"/>
          <p:nvPr/>
        </p:nvSpPr>
        <p:spPr>
          <a:xfrm>
            <a:off x="8919401" y="27246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EB1429C-DF6F-2B32-3513-E79D41388489}"/>
              </a:ext>
            </a:extLst>
          </p:cNvPr>
          <p:cNvSpPr txBox="1"/>
          <p:nvPr/>
        </p:nvSpPr>
        <p:spPr>
          <a:xfrm>
            <a:off x="9390990" y="273281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Output 50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7449191-D01E-63D3-46EE-3204A5936D94}"/>
              </a:ext>
            </a:extLst>
          </p:cNvPr>
          <p:cNvCxnSpPr>
            <a:cxnSpLocks/>
          </p:cNvCxnSpPr>
          <p:nvPr/>
        </p:nvCxnSpPr>
        <p:spPr>
          <a:xfrm>
            <a:off x="8715002" y="3041351"/>
            <a:ext cx="334602" cy="2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3BC53B0-846A-C212-0929-CEF5E5AEE101}"/>
              </a:ext>
            </a:extLst>
          </p:cNvPr>
          <p:cNvCxnSpPr>
            <a:cxnSpLocks/>
          </p:cNvCxnSpPr>
          <p:nvPr/>
        </p:nvCxnSpPr>
        <p:spPr>
          <a:xfrm flipV="1">
            <a:off x="9161153" y="3473024"/>
            <a:ext cx="267655" cy="5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1CAD571C-9D6F-F8BC-3455-3D1895591133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9501740" y="3439883"/>
            <a:ext cx="347501" cy="63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1AA93A48-89FD-0EB6-0CCF-7611A3EB5E3E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9199775" y="3129095"/>
            <a:ext cx="353853" cy="16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圖: 資料 103">
            <a:extLst>
              <a:ext uri="{FF2B5EF4-FFF2-40B4-BE49-F238E27FC236}">
                <a16:creationId xmlns:a16="http://schemas.microsoft.com/office/drawing/2014/main" id="{BA746578-A085-0B77-1D17-7DD0695B2440}"/>
              </a:ext>
            </a:extLst>
          </p:cNvPr>
          <p:cNvSpPr/>
          <p:nvPr/>
        </p:nvSpPr>
        <p:spPr>
          <a:xfrm rot="2838604">
            <a:off x="9428942" y="3260456"/>
            <a:ext cx="544985" cy="90770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流程圖: 資料 81">
            <a:extLst>
              <a:ext uri="{FF2B5EF4-FFF2-40B4-BE49-F238E27FC236}">
                <a16:creationId xmlns:a16="http://schemas.microsoft.com/office/drawing/2014/main" id="{2EF973CA-6F0F-7F03-F7D3-4341E6370877}"/>
              </a:ext>
            </a:extLst>
          </p:cNvPr>
          <p:cNvSpPr/>
          <p:nvPr/>
        </p:nvSpPr>
        <p:spPr>
          <a:xfrm rot="2838604">
            <a:off x="7518992" y="3139515"/>
            <a:ext cx="1210604" cy="19850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7ABC25FD-19AC-A6BC-CB1F-68986E7B9701}"/>
              </a:ext>
            </a:extLst>
          </p:cNvPr>
          <p:cNvSpPr txBox="1"/>
          <p:nvPr/>
        </p:nvSpPr>
        <p:spPr>
          <a:xfrm>
            <a:off x="7859527" y="3626651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E86E6743-0203-9512-EE20-C990B0F2EB9A}"/>
              </a:ext>
            </a:extLst>
          </p:cNvPr>
          <p:cNvCxnSpPr>
            <a:cxnSpLocks/>
          </p:cNvCxnSpPr>
          <p:nvPr/>
        </p:nvCxnSpPr>
        <p:spPr>
          <a:xfrm flipH="1" flipV="1">
            <a:off x="7917837" y="3438466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2688C97-C168-5EA1-B2C8-456A12498003}"/>
              </a:ext>
            </a:extLst>
          </p:cNvPr>
          <p:cNvSpPr txBox="1"/>
          <p:nvPr/>
        </p:nvSpPr>
        <p:spPr>
          <a:xfrm>
            <a:off x="8758863" y="3799976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CF9FF841-E8F2-DCC2-8BC3-7083BAD2E3E6}"/>
              </a:ext>
            </a:extLst>
          </p:cNvPr>
          <p:cNvCxnSpPr>
            <a:cxnSpLocks/>
          </p:cNvCxnSpPr>
          <p:nvPr/>
        </p:nvCxnSpPr>
        <p:spPr>
          <a:xfrm flipH="1" flipV="1">
            <a:off x="8817173" y="3611791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9F793B8D-1704-35D3-43CC-8FDD57668516}"/>
              </a:ext>
            </a:extLst>
          </p:cNvPr>
          <p:cNvSpPr txBox="1"/>
          <p:nvPr/>
        </p:nvSpPr>
        <p:spPr>
          <a:xfrm>
            <a:off x="9292660" y="3775763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7E71313F-BBF5-FD11-C421-A2A4A67C29F6}"/>
              </a:ext>
            </a:extLst>
          </p:cNvPr>
          <p:cNvCxnSpPr>
            <a:cxnSpLocks/>
          </p:cNvCxnSpPr>
          <p:nvPr/>
        </p:nvCxnSpPr>
        <p:spPr>
          <a:xfrm flipH="1" flipV="1">
            <a:off x="9350970" y="3587578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31238A1-FEBB-82B9-FF33-7E1CE81B2D11}"/>
              </a:ext>
            </a:extLst>
          </p:cNvPr>
          <p:cNvSpPr txBox="1"/>
          <p:nvPr/>
        </p:nvSpPr>
        <p:spPr>
          <a:xfrm>
            <a:off x="9689667" y="3704055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3FEDAE7-20D2-ABBA-058D-9B78AB5B6299}"/>
              </a:ext>
            </a:extLst>
          </p:cNvPr>
          <p:cNvCxnSpPr>
            <a:cxnSpLocks/>
          </p:cNvCxnSpPr>
          <p:nvPr/>
        </p:nvCxnSpPr>
        <p:spPr>
          <a:xfrm flipH="1" flipV="1">
            <a:off x="9747977" y="3515870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2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6FC6D40-A20B-2760-E313-448C5115B8BC}"/>
              </a:ext>
            </a:extLst>
          </p:cNvPr>
          <p:cNvGrpSpPr/>
          <p:nvPr/>
        </p:nvGrpSpPr>
        <p:grpSpPr>
          <a:xfrm>
            <a:off x="4736775" y="2383890"/>
            <a:ext cx="1074727" cy="1132956"/>
            <a:chOff x="4166509" y="2365659"/>
            <a:chExt cx="1680519" cy="16791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5EC2D3B-80B0-71CC-BB0E-B29EC3EAD7CE}"/>
                </a:ext>
              </a:extLst>
            </p:cNvPr>
            <p:cNvSpPr/>
            <p:nvPr/>
          </p:nvSpPr>
          <p:spPr>
            <a:xfrm>
              <a:off x="4166509" y="23656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B7A6D4-8CD4-64A8-2915-48AD0BA5F65A}"/>
                </a:ext>
              </a:extLst>
            </p:cNvPr>
            <p:cNvSpPr/>
            <p:nvPr/>
          </p:nvSpPr>
          <p:spPr>
            <a:xfrm>
              <a:off x="4318909" y="2518059"/>
              <a:ext cx="1375719" cy="13743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003316-1175-2FBE-8FF1-280A0125C203}"/>
                </a:ext>
              </a:extLst>
            </p:cNvPr>
            <p:cNvSpPr/>
            <p:nvPr/>
          </p:nvSpPr>
          <p:spPr>
            <a:xfrm>
              <a:off x="4471309" y="26704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57FA0E4C-3A4C-6C13-1FB3-348D67178B57}"/>
              </a:ext>
            </a:extLst>
          </p:cNvPr>
          <p:cNvSpPr/>
          <p:nvPr/>
        </p:nvSpPr>
        <p:spPr>
          <a:xfrm>
            <a:off x="7936008" y="2864785"/>
            <a:ext cx="328213" cy="317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F33407-A138-FB2B-2694-0E2544C7DDDC}"/>
              </a:ext>
            </a:extLst>
          </p:cNvPr>
          <p:cNvSpPr/>
          <p:nvPr/>
        </p:nvSpPr>
        <p:spPr>
          <a:xfrm>
            <a:off x="8006609" y="2923523"/>
            <a:ext cx="328213" cy="317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草, 戶外, 哺乳動物, 狗 的圖片&#10;&#10;自動產生的描述">
            <a:extLst>
              <a:ext uri="{FF2B5EF4-FFF2-40B4-BE49-F238E27FC236}">
                <a16:creationId xmlns:a16="http://schemas.microsoft.com/office/drawing/2014/main" id="{6AA2556B-870C-1D82-ADB4-9A5F669CC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9" y="2383358"/>
            <a:ext cx="1830636" cy="137431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9B01C6AA-96F8-48C7-3841-3675A1DC7FA4}"/>
              </a:ext>
            </a:extLst>
          </p:cNvPr>
          <p:cNvGrpSpPr/>
          <p:nvPr/>
        </p:nvGrpSpPr>
        <p:grpSpPr>
          <a:xfrm>
            <a:off x="2926238" y="2230957"/>
            <a:ext cx="1680519" cy="1679119"/>
            <a:chOff x="4166509" y="2365659"/>
            <a:chExt cx="1680519" cy="16791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040-EB3B-2EA5-5E20-040CE455E3C1}"/>
                </a:ext>
              </a:extLst>
            </p:cNvPr>
            <p:cNvSpPr/>
            <p:nvPr/>
          </p:nvSpPr>
          <p:spPr>
            <a:xfrm>
              <a:off x="4166509" y="23656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AF62E6-3BF2-C84C-BDCE-A540F6F2A578}"/>
                </a:ext>
              </a:extLst>
            </p:cNvPr>
            <p:cNvSpPr/>
            <p:nvPr/>
          </p:nvSpPr>
          <p:spPr>
            <a:xfrm>
              <a:off x="4318909" y="2518059"/>
              <a:ext cx="1375719" cy="13743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7A3B77-7C70-AD9C-812E-456F140412CD}"/>
                </a:ext>
              </a:extLst>
            </p:cNvPr>
            <p:cNvSpPr/>
            <p:nvPr/>
          </p:nvSpPr>
          <p:spPr>
            <a:xfrm>
              <a:off x="4471309" y="26704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E5306C1-1542-3EDE-1078-870ED00D1AF9}"/>
              </a:ext>
            </a:extLst>
          </p:cNvPr>
          <p:cNvSpPr/>
          <p:nvPr/>
        </p:nvSpPr>
        <p:spPr>
          <a:xfrm>
            <a:off x="1937434" y="3250349"/>
            <a:ext cx="387177" cy="39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CC7FC15-FF03-8641-4B78-F117685FC5DA}"/>
              </a:ext>
            </a:extLst>
          </p:cNvPr>
          <p:cNvCxnSpPr>
            <a:cxnSpLocks/>
          </p:cNvCxnSpPr>
          <p:nvPr/>
        </p:nvCxnSpPr>
        <p:spPr>
          <a:xfrm flipV="1">
            <a:off x="2322776" y="2711471"/>
            <a:ext cx="1130420" cy="53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75DD928-57C1-203B-A668-69887ECB8449}"/>
              </a:ext>
            </a:extLst>
          </p:cNvPr>
          <p:cNvCxnSpPr>
            <a:cxnSpLocks/>
          </p:cNvCxnSpPr>
          <p:nvPr/>
        </p:nvCxnSpPr>
        <p:spPr>
          <a:xfrm flipV="1">
            <a:off x="2322776" y="2711471"/>
            <a:ext cx="1130420" cy="93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D6FDC04-281F-C3FD-B990-0BF83832002D}"/>
              </a:ext>
            </a:extLst>
          </p:cNvPr>
          <p:cNvGrpSpPr/>
          <p:nvPr/>
        </p:nvGrpSpPr>
        <p:grpSpPr>
          <a:xfrm>
            <a:off x="6877711" y="2559985"/>
            <a:ext cx="905897" cy="872162"/>
            <a:chOff x="5795451" y="2518059"/>
            <a:chExt cx="905897" cy="87216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05147C-05FD-63B8-B870-48840B3A877C}"/>
                </a:ext>
              </a:extLst>
            </p:cNvPr>
            <p:cNvSpPr/>
            <p:nvPr/>
          </p:nvSpPr>
          <p:spPr>
            <a:xfrm>
              <a:off x="5795451" y="2518059"/>
              <a:ext cx="601097" cy="5673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0F38BC-7D08-60D3-C003-ABEA6EA1A931}"/>
                </a:ext>
              </a:extLst>
            </p:cNvPr>
            <p:cNvSpPr/>
            <p:nvPr/>
          </p:nvSpPr>
          <p:spPr>
            <a:xfrm>
              <a:off x="5947851" y="2670459"/>
              <a:ext cx="601097" cy="5673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2394AF-6266-4880-1BC1-B0BF59438EC6}"/>
                </a:ext>
              </a:extLst>
            </p:cNvPr>
            <p:cNvSpPr/>
            <p:nvPr/>
          </p:nvSpPr>
          <p:spPr>
            <a:xfrm>
              <a:off x="6100251" y="2822859"/>
              <a:ext cx="601097" cy="5673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5AB0003-3D27-31D9-AFF6-91BAED4AFF0D}"/>
              </a:ext>
            </a:extLst>
          </p:cNvPr>
          <p:cNvSpPr/>
          <p:nvPr/>
        </p:nvSpPr>
        <p:spPr>
          <a:xfrm>
            <a:off x="3684252" y="2775489"/>
            <a:ext cx="184823" cy="174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F9E123C-BE97-4677-BF60-CD6155CDE9E0}"/>
              </a:ext>
            </a:extLst>
          </p:cNvPr>
          <p:cNvCxnSpPr>
            <a:cxnSpLocks/>
          </p:cNvCxnSpPr>
          <p:nvPr/>
        </p:nvCxnSpPr>
        <p:spPr>
          <a:xfrm flipV="1">
            <a:off x="3875211" y="2732970"/>
            <a:ext cx="1163460" cy="42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4AF6C30-8F1A-698C-B2B7-CFF67ECD3F20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3776664" y="2732970"/>
            <a:ext cx="1276030" cy="217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9EDDD7-115F-C418-7917-EFA5F7149F9D}"/>
              </a:ext>
            </a:extLst>
          </p:cNvPr>
          <p:cNvSpPr txBox="1"/>
          <p:nvPr/>
        </p:nvSpPr>
        <p:spPr>
          <a:xfrm>
            <a:off x="1233785" y="183677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Input 254*254</a:t>
            </a:r>
            <a:r>
              <a:rPr lang="zh-TW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F6803DF-86E9-2787-44FA-3289F606F4A2}"/>
              </a:ext>
            </a:extLst>
          </p:cNvPr>
          <p:cNvSpPr txBox="1"/>
          <p:nvPr/>
        </p:nvSpPr>
        <p:spPr>
          <a:xfrm>
            <a:off x="3231038" y="179832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252*252*6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71E7BF-EC7C-0B59-FF20-ED0023D9FF69}"/>
              </a:ext>
            </a:extLst>
          </p:cNvPr>
          <p:cNvSpPr txBox="1"/>
          <p:nvPr/>
        </p:nvSpPr>
        <p:spPr>
          <a:xfrm>
            <a:off x="2266327" y="4097440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Convolutions(6, 3*3)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E214677-7366-FF2B-8A94-2C99B567A892}"/>
              </a:ext>
            </a:extLst>
          </p:cNvPr>
          <p:cNvCxnSpPr>
            <a:cxnSpLocks/>
          </p:cNvCxnSpPr>
          <p:nvPr/>
        </p:nvCxnSpPr>
        <p:spPr>
          <a:xfrm flipV="1">
            <a:off x="2755170" y="3293968"/>
            <a:ext cx="53853" cy="82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43355D-FBA5-D2F7-CB6B-9A92D2B72E42}"/>
              </a:ext>
            </a:extLst>
          </p:cNvPr>
          <p:cNvSpPr txBox="1"/>
          <p:nvPr/>
        </p:nvSpPr>
        <p:spPr>
          <a:xfrm>
            <a:off x="4010331" y="4199536"/>
            <a:ext cx="12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(3*3)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1E039D4-D425-CF11-52F1-D78812516D5E}"/>
              </a:ext>
            </a:extLst>
          </p:cNvPr>
          <p:cNvCxnSpPr>
            <a:cxnSpLocks/>
          </p:cNvCxnSpPr>
          <p:nvPr/>
        </p:nvCxnSpPr>
        <p:spPr>
          <a:xfrm flipH="1" flipV="1">
            <a:off x="4648721" y="2902180"/>
            <a:ext cx="64596" cy="118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4B452D2-B12B-A49D-F882-F2DC1A06BDDF}"/>
              </a:ext>
            </a:extLst>
          </p:cNvPr>
          <p:cNvSpPr/>
          <p:nvPr/>
        </p:nvSpPr>
        <p:spPr>
          <a:xfrm>
            <a:off x="7367099" y="2975838"/>
            <a:ext cx="102947" cy="94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CD28E8-87CC-30BA-8BCA-6F1ADBA76D1C}"/>
              </a:ext>
            </a:extLst>
          </p:cNvPr>
          <p:cNvSpPr/>
          <p:nvPr/>
        </p:nvSpPr>
        <p:spPr>
          <a:xfrm>
            <a:off x="8073200" y="2981606"/>
            <a:ext cx="328213" cy="317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EFC8EE5-B3A2-DE0E-E346-02400CFDDC7C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418573" y="3069949"/>
            <a:ext cx="823495" cy="3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FB28455-FF97-6C32-D65B-FD0E214A710D}"/>
              </a:ext>
            </a:extLst>
          </p:cNvPr>
          <p:cNvCxnSpPr>
            <a:cxnSpLocks/>
          </p:cNvCxnSpPr>
          <p:nvPr/>
        </p:nvCxnSpPr>
        <p:spPr>
          <a:xfrm>
            <a:off x="7470968" y="2969337"/>
            <a:ext cx="766338" cy="13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33EBF5-7F72-2EA3-9A17-A497DAB2E4FC}"/>
              </a:ext>
            </a:extLst>
          </p:cNvPr>
          <p:cNvSpPr txBox="1"/>
          <p:nvPr/>
        </p:nvSpPr>
        <p:spPr>
          <a:xfrm>
            <a:off x="4751974" y="1899379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126*126*6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7845ED-2653-67B8-3C72-B6861CB6D739}"/>
              </a:ext>
            </a:extLst>
          </p:cNvPr>
          <p:cNvSpPr txBox="1"/>
          <p:nvPr/>
        </p:nvSpPr>
        <p:spPr>
          <a:xfrm>
            <a:off x="7322033" y="393732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Convolutions(16, 3*3)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B629170-A53D-9066-4A93-08159C86ED81}"/>
              </a:ext>
            </a:extLst>
          </p:cNvPr>
          <p:cNvCxnSpPr>
            <a:cxnSpLocks/>
          </p:cNvCxnSpPr>
          <p:nvPr/>
        </p:nvCxnSpPr>
        <p:spPr>
          <a:xfrm flipV="1">
            <a:off x="7810876" y="3133848"/>
            <a:ext cx="53853" cy="82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3C8E79D-F355-6A42-FF01-D1C65A5628BD}"/>
              </a:ext>
            </a:extLst>
          </p:cNvPr>
          <p:cNvSpPr/>
          <p:nvPr/>
        </p:nvSpPr>
        <p:spPr>
          <a:xfrm>
            <a:off x="8566804" y="2985626"/>
            <a:ext cx="164107" cy="14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13C53E4-762D-2E37-A7BA-60979FA60BA9}"/>
              </a:ext>
            </a:extLst>
          </p:cNvPr>
          <p:cNvSpPr/>
          <p:nvPr/>
        </p:nvSpPr>
        <p:spPr>
          <a:xfrm>
            <a:off x="8609884" y="3027643"/>
            <a:ext cx="164107" cy="1482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44CF54A-4D25-ED07-5446-57B30AE665AC}"/>
              </a:ext>
            </a:extLst>
          </p:cNvPr>
          <p:cNvSpPr/>
          <p:nvPr/>
        </p:nvSpPr>
        <p:spPr>
          <a:xfrm>
            <a:off x="8648857" y="3066277"/>
            <a:ext cx="164107" cy="14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9B419A0-EFE2-99EE-9D3B-643EA47900A9}"/>
              </a:ext>
            </a:extLst>
          </p:cNvPr>
          <p:cNvSpPr/>
          <p:nvPr/>
        </p:nvSpPr>
        <p:spPr>
          <a:xfrm>
            <a:off x="8230857" y="3123818"/>
            <a:ext cx="45719" cy="49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EE92319-7361-B0F6-0B78-EDCF5B816C8C}"/>
              </a:ext>
            </a:extLst>
          </p:cNvPr>
          <p:cNvCxnSpPr>
            <a:cxnSpLocks/>
          </p:cNvCxnSpPr>
          <p:nvPr/>
        </p:nvCxnSpPr>
        <p:spPr>
          <a:xfrm>
            <a:off x="8276279" y="3125438"/>
            <a:ext cx="454632" cy="3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33E5105-3B3E-D37C-E29B-C03B3BC95F4D}"/>
              </a:ext>
            </a:extLst>
          </p:cNvPr>
          <p:cNvCxnSpPr>
            <a:cxnSpLocks/>
            <a:stCxn id="65" idx="2"/>
          </p:cNvCxnSpPr>
          <p:nvPr/>
        </p:nvCxnSpPr>
        <p:spPr>
          <a:xfrm flipV="1">
            <a:off x="8253717" y="3128190"/>
            <a:ext cx="496244" cy="449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59B5BE-C734-4D5C-A2B1-2E2D441AB363}"/>
              </a:ext>
            </a:extLst>
          </p:cNvPr>
          <p:cNvSpPr txBox="1"/>
          <p:nvPr/>
        </p:nvSpPr>
        <p:spPr>
          <a:xfrm>
            <a:off x="7549300" y="24014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60*60*26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D898578-7BCC-F0DB-A203-BC11D4766B95}"/>
              </a:ext>
            </a:extLst>
          </p:cNvPr>
          <p:cNvSpPr txBox="1"/>
          <p:nvPr/>
        </p:nvSpPr>
        <p:spPr>
          <a:xfrm>
            <a:off x="8006609" y="3535784"/>
            <a:ext cx="12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(2*2)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B8DE146-767F-3590-FA8E-CCABFDAAC8DB}"/>
              </a:ext>
            </a:extLst>
          </p:cNvPr>
          <p:cNvCxnSpPr>
            <a:cxnSpLocks/>
          </p:cNvCxnSpPr>
          <p:nvPr/>
        </p:nvCxnSpPr>
        <p:spPr>
          <a:xfrm flipH="1" flipV="1">
            <a:off x="8566804" y="3241087"/>
            <a:ext cx="86917" cy="29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A391C87-07F8-2363-A8F7-6C08A4BE9A3E}"/>
              </a:ext>
            </a:extLst>
          </p:cNvPr>
          <p:cNvSpPr txBox="1"/>
          <p:nvPr/>
        </p:nvSpPr>
        <p:spPr>
          <a:xfrm>
            <a:off x="8346139" y="26125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30*30*26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A04E799-8B6E-AD3A-CA85-45BCD7D9C2C0}"/>
              </a:ext>
            </a:extLst>
          </p:cNvPr>
          <p:cNvCxnSpPr>
            <a:cxnSpLocks/>
          </p:cNvCxnSpPr>
          <p:nvPr/>
        </p:nvCxnSpPr>
        <p:spPr>
          <a:xfrm flipV="1">
            <a:off x="8730910" y="2909199"/>
            <a:ext cx="348397" cy="79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80AE162C-6F09-8E05-F079-48F312D9E64B}"/>
              </a:ext>
            </a:extLst>
          </p:cNvPr>
          <p:cNvCxnSpPr>
            <a:cxnSpLocks/>
          </p:cNvCxnSpPr>
          <p:nvPr/>
        </p:nvCxnSpPr>
        <p:spPr>
          <a:xfrm>
            <a:off x="8808202" y="3210403"/>
            <a:ext cx="924843" cy="404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8C8B91B-99C5-9BC1-8FDF-06D49CF7C368}"/>
              </a:ext>
            </a:extLst>
          </p:cNvPr>
          <p:cNvSpPr txBox="1"/>
          <p:nvPr/>
        </p:nvSpPr>
        <p:spPr>
          <a:xfrm>
            <a:off x="9212949" y="263221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23400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流程圖: 資料 91">
            <a:extLst>
              <a:ext uri="{FF2B5EF4-FFF2-40B4-BE49-F238E27FC236}">
                <a16:creationId xmlns:a16="http://schemas.microsoft.com/office/drawing/2014/main" id="{FA4C492F-04D8-355E-0556-313EE51EC47F}"/>
              </a:ext>
            </a:extLst>
          </p:cNvPr>
          <p:cNvSpPr/>
          <p:nvPr/>
        </p:nvSpPr>
        <p:spPr>
          <a:xfrm rot="2838604">
            <a:off x="9824479" y="3247376"/>
            <a:ext cx="844108" cy="139073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B6705B78-0462-DCB1-876A-0D0045BCED92}"/>
              </a:ext>
            </a:extLst>
          </p:cNvPr>
          <p:cNvCxnSpPr>
            <a:cxnSpLocks/>
          </p:cNvCxnSpPr>
          <p:nvPr/>
        </p:nvCxnSpPr>
        <p:spPr>
          <a:xfrm>
            <a:off x="9372148" y="2954083"/>
            <a:ext cx="543457" cy="9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72B213A-F642-C462-2042-6A55CC66725E}"/>
              </a:ext>
            </a:extLst>
          </p:cNvPr>
          <p:cNvCxnSpPr>
            <a:cxnSpLocks/>
          </p:cNvCxnSpPr>
          <p:nvPr/>
        </p:nvCxnSpPr>
        <p:spPr>
          <a:xfrm flipV="1">
            <a:off x="10015258" y="3549019"/>
            <a:ext cx="347827" cy="113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4A28784-E3AD-9AD4-A1CD-72D1A1F6481F}"/>
              </a:ext>
            </a:extLst>
          </p:cNvPr>
          <p:cNvSpPr txBox="1"/>
          <p:nvPr/>
        </p:nvSpPr>
        <p:spPr>
          <a:xfrm>
            <a:off x="9780923" y="27735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流程圖: 資料 101">
            <a:extLst>
              <a:ext uri="{FF2B5EF4-FFF2-40B4-BE49-F238E27FC236}">
                <a16:creationId xmlns:a16="http://schemas.microsoft.com/office/drawing/2014/main" id="{2B6A532C-A7E4-9C24-C8CA-61AE29D87667}"/>
              </a:ext>
            </a:extLst>
          </p:cNvPr>
          <p:cNvSpPr/>
          <p:nvPr/>
        </p:nvSpPr>
        <p:spPr>
          <a:xfrm rot="2838604">
            <a:off x="10385297" y="3310273"/>
            <a:ext cx="694914" cy="76405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C352AD7-3AC9-F1B8-0570-863376770404}"/>
              </a:ext>
            </a:extLst>
          </p:cNvPr>
          <p:cNvSpPr txBox="1"/>
          <p:nvPr/>
        </p:nvSpPr>
        <p:spPr>
          <a:xfrm>
            <a:off x="10338884" y="2773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840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EB1429C-DF6F-2B32-3513-E79D41388489}"/>
              </a:ext>
            </a:extLst>
          </p:cNvPr>
          <p:cNvSpPr txBox="1"/>
          <p:nvPr/>
        </p:nvSpPr>
        <p:spPr>
          <a:xfrm>
            <a:off x="10810473" y="27817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Output 50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7449191-D01E-63D3-46EE-3204A5936D94}"/>
              </a:ext>
            </a:extLst>
          </p:cNvPr>
          <p:cNvCxnSpPr>
            <a:cxnSpLocks/>
          </p:cNvCxnSpPr>
          <p:nvPr/>
        </p:nvCxnSpPr>
        <p:spPr>
          <a:xfrm>
            <a:off x="10134485" y="3090287"/>
            <a:ext cx="334602" cy="2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3BC53B0-846A-C212-0929-CEF5E5AEE101}"/>
              </a:ext>
            </a:extLst>
          </p:cNvPr>
          <p:cNvCxnSpPr>
            <a:cxnSpLocks/>
          </p:cNvCxnSpPr>
          <p:nvPr/>
        </p:nvCxnSpPr>
        <p:spPr>
          <a:xfrm flipV="1">
            <a:off x="10580636" y="3521960"/>
            <a:ext cx="267655" cy="5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1CAD571C-9D6F-F8BC-3455-3D1895591133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10921223" y="3488819"/>
            <a:ext cx="347501" cy="63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1AA93A48-89FD-0EB6-0CCF-7611A3EB5E3E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10619258" y="3178031"/>
            <a:ext cx="353853" cy="16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圖: 資料 103">
            <a:extLst>
              <a:ext uri="{FF2B5EF4-FFF2-40B4-BE49-F238E27FC236}">
                <a16:creationId xmlns:a16="http://schemas.microsoft.com/office/drawing/2014/main" id="{BA746578-A085-0B77-1D17-7DD0695B2440}"/>
              </a:ext>
            </a:extLst>
          </p:cNvPr>
          <p:cNvSpPr/>
          <p:nvPr/>
        </p:nvSpPr>
        <p:spPr>
          <a:xfrm rot="2838604">
            <a:off x="10848425" y="3309392"/>
            <a:ext cx="544985" cy="90770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流程圖: 資料 81">
            <a:extLst>
              <a:ext uri="{FF2B5EF4-FFF2-40B4-BE49-F238E27FC236}">
                <a16:creationId xmlns:a16="http://schemas.microsoft.com/office/drawing/2014/main" id="{2EF973CA-6F0F-7F03-F7D3-4341E6370877}"/>
              </a:ext>
            </a:extLst>
          </p:cNvPr>
          <p:cNvSpPr/>
          <p:nvPr/>
        </p:nvSpPr>
        <p:spPr>
          <a:xfrm rot="2838604">
            <a:off x="8938475" y="3188451"/>
            <a:ext cx="1210604" cy="19850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7ABC25FD-19AC-A6BC-CB1F-68986E7B9701}"/>
              </a:ext>
            </a:extLst>
          </p:cNvPr>
          <p:cNvSpPr txBox="1"/>
          <p:nvPr/>
        </p:nvSpPr>
        <p:spPr>
          <a:xfrm>
            <a:off x="9279010" y="3675587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E86E6743-0203-9512-EE20-C990B0F2EB9A}"/>
              </a:ext>
            </a:extLst>
          </p:cNvPr>
          <p:cNvCxnSpPr>
            <a:cxnSpLocks/>
          </p:cNvCxnSpPr>
          <p:nvPr/>
        </p:nvCxnSpPr>
        <p:spPr>
          <a:xfrm flipH="1" flipV="1">
            <a:off x="9337320" y="3487402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2688C97-C168-5EA1-B2C8-456A12498003}"/>
              </a:ext>
            </a:extLst>
          </p:cNvPr>
          <p:cNvSpPr txBox="1"/>
          <p:nvPr/>
        </p:nvSpPr>
        <p:spPr>
          <a:xfrm>
            <a:off x="10178346" y="3848912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CF9FF841-E8F2-DCC2-8BC3-7083BAD2E3E6}"/>
              </a:ext>
            </a:extLst>
          </p:cNvPr>
          <p:cNvCxnSpPr>
            <a:cxnSpLocks/>
          </p:cNvCxnSpPr>
          <p:nvPr/>
        </p:nvCxnSpPr>
        <p:spPr>
          <a:xfrm flipH="1" flipV="1">
            <a:off x="10236656" y="3660727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9F793B8D-1704-35D3-43CC-8FDD57668516}"/>
              </a:ext>
            </a:extLst>
          </p:cNvPr>
          <p:cNvSpPr txBox="1"/>
          <p:nvPr/>
        </p:nvSpPr>
        <p:spPr>
          <a:xfrm>
            <a:off x="10712143" y="3824699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7E71313F-BBF5-FD11-C421-A2A4A67C29F6}"/>
              </a:ext>
            </a:extLst>
          </p:cNvPr>
          <p:cNvCxnSpPr>
            <a:cxnSpLocks/>
          </p:cNvCxnSpPr>
          <p:nvPr/>
        </p:nvCxnSpPr>
        <p:spPr>
          <a:xfrm flipH="1" flipV="1">
            <a:off x="10770453" y="3636514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31238A1-FEBB-82B9-FF33-7E1CE81B2D11}"/>
              </a:ext>
            </a:extLst>
          </p:cNvPr>
          <p:cNvSpPr txBox="1"/>
          <p:nvPr/>
        </p:nvSpPr>
        <p:spPr>
          <a:xfrm>
            <a:off x="11109150" y="3752991"/>
            <a:ext cx="42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73FEDAE7-20D2-ABBA-058D-9B78AB5B6299}"/>
              </a:ext>
            </a:extLst>
          </p:cNvPr>
          <p:cNvCxnSpPr>
            <a:cxnSpLocks/>
          </p:cNvCxnSpPr>
          <p:nvPr/>
        </p:nvCxnSpPr>
        <p:spPr>
          <a:xfrm flipH="1" flipV="1">
            <a:off x="11167460" y="3564806"/>
            <a:ext cx="98764" cy="2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C626B2C-183F-D270-430E-16716F2AA94E}"/>
              </a:ext>
            </a:extLst>
          </p:cNvPr>
          <p:cNvGrpSpPr/>
          <p:nvPr/>
        </p:nvGrpSpPr>
        <p:grpSpPr>
          <a:xfrm>
            <a:off x="5916584" y="2524478"/>
            <a:ext cx="868455" cy="924073"/>
            <a:chOff x="4166509" y="2365659"/>
            <a:chExt cx="1680519" cy="167911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6A3BA1-2562-D067-5276-ECB36A16C971}"/>
                </a:ext>
              </a:extLst>
            </p:cNvPr>
            <p:cNvSpPr/>
            <p:nvPr/>
          </p:nvSpPr>
          <p:spPr>
            <a:xfrm>
              <a:off x="4166509" y="23656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781F58-4A34-7436-0649-A458F3BAF0D9}"/>
                </a:ext>
              </a:extLst>
            </p:cNvPr>
            <p:cNvSpPr/>
            <p:nvPr/>
          </p:nvSpPr>
          <p:spPr>
            <a:xfrm>
              <a:off x="4318909" y="2518059"/>
              <a:ext cx="1375719" cy="13743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461897-1790-57FD-9735-ACAE49FB9F87}"/>
                </a:ext>
              </a:extLst>
            </p:cNvPr>
            <p:cNvSpPr/>
            <p:nvPr/>
          </p:nvSpPr>
          <p:spPr>
            <a:xfrm>
              <a:off x="4471309" y="2670459"/>
              <a:ext cx="1375719" cy="1374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72F863C-243C-3E34-DBA4-8537D0DA2333}"/>
              </a:ext>
            </a:extLst>
          </p:cNvPr>
          <p:cNvSpPr/>
          <p:nvPr/>
        </p:nvSpPr>
        <p:spPr>
          <a:xfrm>
            <a:off x="5098145" y="2842932"/>
            <a:ext cx="184823" cy="174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93F12A8-1C0D-6D53-13A2-02ABD9E12364}"/>
              </a:ext>
            </a:extLst>
          </p:cNvPr>
          <p:cNvCxnSpPr>
            <a:cxnSpLocks/>
          </p:cNvCxnSpPr>
          <p:nvPr/>
        </p:nvCxnSpPr>
        <p:spPr>
          <a:xfrm flipV="1">
            <a:off x="5286386" y="2800962"/>
            <a:ext cx="1233797" cy="41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14441A7-B2ED-147A-B276-04F1DF7C9D06}"/>
              </a:ext>
            </a:extLst>
          </p:cNvPr>
          <p:cNvCxnSpPr>
            <a:cxnSpLocks/>
          </p:cNvCxnSpPr>
          <p:nvPr/>
        </p:nvCxnSpPr>
        <p:spPr>
          <a:xfrm flipV="1">
            <a:off x="5258176" y="2800962"/>
            <a:ext cx="1276030" cy="217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66B42E-2FEE-90B6-B81A-C1B736C29ECD}"/>
              </a:ext>
            </a:extLst>
          </p:cNvPr>
          <p:cNvSpPr txBox="1"/>
          <p:nvPr/>
        </p:nvSpPr>
        <p:spPr>
          <a:xfrm>
            <a:off x="5830932" y="19555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124*124*16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7488C67-0FB1-E50B-8527-3951A7B2BE7B}"/>
              </a:ext>
            </a:extLst>
          </p:cNvPr>
          <p:cNvSpPr txBox="1"/>
          <p:nvPr/>
        </p:nvSpPr>
        <p:spPr>
          <a:xfrm>
            <a:off x="5346283" y="3752991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Convolutions(6, 3*3)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8CB7309-109E-E691-D6DC-B2774A1B826E}"/>
              </a:ext>
            </a:extLst>
          </p:cNvPr>
          <p:cNvCxnSpPr>
            <a:cxnSpLocks/>
          </p:cNvCxnSpPr>
          <p:nvPr/>
        </p:nvCxnSpPr>
        <p:spPr>
          <a:xfrm flipV="1">
            <a:off x="5835126" y="2949519"/>
            <a:ext cx="53853" cy="82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A1088-635D-0B04-7782-1BC3402DCCE3}"/>
              </a:ext>
            </a:extLst>
          </p:cNvPr>
          <p:cNvSpPr txBox="1"/>
          <p:nvPr/>
        </p:nvSpPr>
        <p:spPr>
          <a:xfrm>
            <a:off x="6230458" y="4489834"/>
            <a:ext cx="12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(3*3)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05ABD47-4E22-C092-EA96-0D10B7B60209}"/>
              </a:ext>
            </a:extLst>
          </p:cNvPr>
          <p:cNvCxnSpPr>
            <a:cxnSpLocks/>
          </p:cNvCxnSpPr>
          <p:nvPr/>
        </p:nvCxnSpPr>
        <p:spPr>
          <a:xfrm flipH="1" flipV="1">
            <a:off x="6868848" y="3192478"/>
            <a:ext cx="64596" cy="118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01FAEA4-91BF-55CB-B218-7C696FB82BB7}"/>
              </a:ext>
            </a:extLst>
          </p:cNvPr>
          <p:cNvSpPr/>
          <p:nvPr/>
        </p:nvSpPr>
        <p:spPr>
          <a:xfrm>
            <a:off x="6346018" y="2969785"/>
            <a:ext cx="133778" cy="132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15E177A-3845-2AC8-5603-47569DFFA665}"/>
              </a:ext>
            </a:extLst>
          </p:cNvPr>
          <p:cNvCxnSpPr>
            <a:cxnSpLocks/>
          </p:cNvCxnSpPr>
          <p:nvPr/>
        </p:nvCxnSpPr>
        <p:spPr>
          <a:xfrm flipV="1">
            <a:off x="6449958" y="2948986"/>
            <a:ext cx="839862" cy="19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6F839ED-9160-D0A2-DA2D-88AA36F784F7}"/>
              </a:ext>
            </a:extLst>
          </p:cNvPr>
          <p:cNvCxnSpPr>
            <a:cxnSpLocks/>
          </p:cNvCxnSpPr>
          <p:nvPr/>
        </p:nvCxnSpPr>
        <p:spPr>
          <a:xfrm flipV="1">
            <a:off x="6481623" y="2945698"/>
            <a:ext cx="802703" cy="154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92738F4-AF00-D126-3A39-929B36FE8DD1}"/>
              </a:ext>
            </a:extLst>
          </p:cNvPr>
          <p:cNvSpPr txBox="1"/>
          <p:nvPr/>
        </p:nvSpPr>
        <p:spPr>
          <a:xfrm>
            <a:off x="6681058" y="21305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62*62*16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6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92</Words>
  <Application>Microsoft Office PowerPoint</Application>
  <PresentationFormat>寬螢幕</PresentationFormat>
  <Paragraphs>46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Equation.3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葉翔宇 YEH, SIAHG-YU</dc:creator>
  <cp:lastModifiedBy>葉翔宇 YEH, SIAHG-YU</cp:lastModifiedBy>
  <cp:revision>9</cp:revision>
  <dcterms:created xsi:type="dcterms:W3CDTF">2023-04-19T13:33:41Z</dcterms:created>
  <dcterms:modified xsi:type="dcterms:W3CDTF">2023-04-19T15:06:23Z</dcterms:modified>
</cp:coreProperties>
</file>