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13:49:26.76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1026 24575,'4'-1'0,"0"0"0,0 0 0,0-1 0,0 1 0,-1-1 0,1 0 0,0 0 0,-1 0 0,1 0 0,-1-1 0,0 0 0,6-5 0,1-1 0,20-15 0,0-1 0,-2-1 0,-1-2 0,-1-1 0,41-61 0,-42 51 0,1 2 0,57-64 0,8-14 0,-16 19 0,33-44 0,-69 85 0,56-59 0,-31 46-1365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13:49:28.50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93 24575,'7'-1'0,"0"0"0,0 0 0,0-1 0,0 0 0,0 0 0,-1-1 0,1 0 0,6-3 0,31-13 0,2 10 0,0 1 0,1 2 0,0 3 0,50 2 0,-40 1 0,0-3 0,69-11 0,-112 11 0,-1 1 0,0 0 0,1 1 0,-1 1 0,19 1 0,-27 0 0,1 0 0,0 0 0,0 0 0,-1 1 0,1 0 0,-1 0 0,1 1 0,-1 0 0,0 0 0,0 0 0,0 0 0,0 1 0,-1 0 0,7 7 0,9 14 0,-2 1 0,-1 1 0,-1 1 0,-1 0 0,12 34 0,-27-61 0,13 33 0,-2 0 0,-1 1 0,6 46 0,-4-20 0,-2-9 254,-5-21-1064,13 40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61E948-29A0-FE70-1B05-7E80890DB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B41D7B-C57D-CF49-2BB8-44B8DF4BB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09A5C8-DA67-5EF0-CC6B-528010ED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B7F7-1C87-4AF3-B92F-7F8BE475C29E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EF1675-7F3B-5475-80A7-A3D84187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ACAD19-4D12-C9A7-998E-397DC5D9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F810-2ED0-4BAF-BA42-E60F2D9E4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41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66C78-F5E5-B196-4AEB-0E16ED0A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0CE31F-E391-DC61-5F1D-1F074A1DE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1557CD-2518-3935-C3BC-0F07301C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B7F7-1C87-4AF3-B92F-7F8BE475C29E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F0EA5D-AD5C-CADB-7405-A2139FB2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AFF22A-0551-6745-C105-70A3F6AC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F810-2ED0-4BAF-BA42-E60F2D9E4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13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2530212-B05C-3136-1521-1D943F1C8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59F468-A1F7-4A16-F5F6-DCA45ABA9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35EAA3-F1F2-4F02-C681-DEC0B3A1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B7F7-1C87-4AF3-B92F-7F8BE475C29E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3117D2-C700-1BEE-C67C-EDCC2672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6A9318-AF7B-9C72-DFD0-3BD60328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F810-2ED0-4BAF-BA42-E60F2D9E4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41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ED5AFA-8093-7EF6-B4A5-A1ED5741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DBEDB5-2D2B-E2CA-8615-A8606223B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9A6EA6-4306-91F5-ABB1-397CF7AA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B7F7-1C87-4AF3-B92F-7F8BE475C29E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8B0D9A-0F3F-9926-C45B-BA12E685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564284-00DB-05AB-54EC-FFCC79F2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F810-2ED0-4BAF-BA42-E60F2D9E4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6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BAF97-49CB-126F-8628-A67608AE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1BFB75-2F67-C1C0-C6BE-CB03FE71F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2EB01A-9817-DDAE-DB1A-7926BE24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B7F7-1C87-4AF3-B92F-7F8BE475C29E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603017-2983-F827-B12B-18663C58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210124-C73D-97FE-22C3-0E4920C5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F810-2ED0-4BAF-BA42-E60F2D9E4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88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8069B-FDAF-4740-21B8-6656A998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53488-7DF8-A411-6D10-390905C58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C70873-E6D2-9A57-256C-6B2FF60A9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B1DBB7-CAEE-13CF-A38E-2FAD1ADC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B7F7-1C87-4AF3-B92F-7F8BE475C29E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C8D21F-684E-44D3-5D68-334FDD01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E095B0-BAF6-5977-9452-E9433D0E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F810-2ED0-4BAF-BA42-E60F2D9E4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0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0A1E63-55F2-36E0-8FCA-F45FED2D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A9189B-CD46-856B-5392-478144DA5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D90B6C-2926-8600-33FE-F19F407EB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FE8E44-4577-8C94-F3EA-7405BC61B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C8DC61D-E9B2-68F4-1F76-6E90425E6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1055FD-286B-62DC-CDEA-FFF1932D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B7F7-1C87-4AF3-B92F-7F8BE475C29E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5F12918-3DB0-3EEA-E376-5A4282DF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F50B5B8-6F60-FCB7-25E6-72DC8B23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F810-2ED0-4BAF-BA42-E60F2D9E4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63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7B412-AF1F-7589-C705-84FFBB95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F6A75F4-3789-C389-A873-50B69AC6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B7F7-1C87-4AF3-B92F-7F8BE475C29E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6A4589-62AB-9E6D-6CBA-834D9E0F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94F69A-7783-659B-1D0A-208C8C41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F810-2ED0-4BAF-BA42-E60F2D9E4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1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148AF22-BEB1-4367-4EAD-52D2AFA2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B7F7-1C87-4AF3-B92F-7F8BE475C29E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F05BB91-19D1-2662-0556-82A21A22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6A7593-49DF-1701-E696-1DB947B4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F810-2ED0-4BAF-BA42-E60F2D9E4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28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EFBA7C-3B8C-68C3-E839-66BCDB1C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18D5EC-9D56-C346-8105-58110FE2A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72FAAF-5093-7B04-26E7-7CF0B45FD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D401A4-B7E6-5ABD-D12F-688E9639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B7F7-1C87-4AF3-B92F-7F8BE475C29E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D288E3-E148-8D95-E5E7-8D8823FC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0B789D-BFBC-C36C-D308-12059520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F810-2ED0-4BAF-BA42-E60F2D9E4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45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24D11-690D-74E5-B179-A070D16F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9B7E493-7406-23E6-D849-01E0CE0D8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C275B0-3D64-4DAD-F0CB-75E613EDA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78D1FC-25EA-7E07-B03F-5E265A7C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B7F7-1C87-4AF3-B92F-7F8BE475C29E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3AF8B2-29F9-D2B5-F9FA-8FD4211F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91612E-A565-0D5E-95EA-E9F97C3C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F810-2ED0-4BAF-BA42-E60F2D9E4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2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B72CF3-51F3-025C-0A19-5470D0D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683A4B-8ADF-7711-38F2-FC22FD9AF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028F35-F946-C01F-11A7-872A31E09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7B7F7-1C87-4AF3-B92F-7F8BE475C29E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15254F-87FA-633C-6A75-0F26525E8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392B33-7F05-E03D-5607-E3379B88E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4F810-2ED0-4BAF-BA42-E60F2D9E4A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32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48E7126-A840-213E-F438-93840AC78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0" b="5623"/>
          <a:stretch/>
        </p:blipFill>
        <p:spPr>
          <a:xfrm>
            <a:off x="6349" y="548640"/>
            <a:ext cx="12179301" cy="592372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8282E46-BBBC-AD2A-B61D-2C84F08F8B9D}"/>
              </a:ext>
            </a:extLst>
          </p:cNvPr>
          <p:cNvSpPr/>
          <p:nvPr/>
        </p:nvSpPr>
        <p:spPr>
          <a:xfrm>
            <a:off x="9207610" y="842838"/>
            <a:ext cx="1232453" cy="500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D508394C-6A0A-DABD-0DB2-A79EABF0457B}"/>
              </a:ext>
            </a:extLst>
          </p:cNvPr>
          <p:cNvGrpSpPr/>
          <p:nvPr/>
        </p:nvGrpSpPr>
        <p:grpSpPr>
          <a:xfrm>
            <a:off x="8913287" y="1612393"/>
            <a:ext cx="465480" cy="455400"/>
            <a:chOff x="8913287" y="1612393"/>
            <a:chExt cx="465480" cy="45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筆跡 6">
                  <a:extLst>
                    <a:ext uri="{FF2B5EF4-FFF2-40B4-BE49-F238E27FC236}">
                      <a16:creationId xmlns:a16="http://schemas.microsoft.com/office/drawing/2014/main" id="{07CD0CDB-8EE6-C0F4-CCA0-9165102754FC}"/>
                    </a:ext>
                  </a:extLst>
                </p14:cNvPr>
                <p14:cNvContentPartPr/>
                <p14:nvPr/>
              </p14:nvContentPartPr>
              <p14:xfrm>
                <a:off x="8913287" y="1698073"/>
                <a:ext cx="316080" cy="369720"/>
              </p14:xfrm>
            </p:contentPart>
          </mc:Choice>
          <mc:Fallback>
            <p:pic>
              <p:nvPicPr>
                <p:cNvPr id="7" name="筆跡 6">
                  <a:extLst>
                    <a:ext uri="{FF2B5EF4-FFF2-40B4-BE49-F238E27FC236}">
                      <a16:creationId xmlns:a16="http://schemas.microsoft.com/office/drawing/2014/main" id="{07CD0CDB-8EE6-C0F4-CCA0-9165102754F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850287" y="1635073"/>
                  <a:ext cx="44172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5A232684-7762-81F0-E144-6163EED999B1}"/>
                    </a:ext>
                  </a:extLst>
                </p14:cNvPr>
                <p14:cNvContentPartPr/>
                <p14:nvPr/>
              </p14:nvContentPartPr>
              <p14:xfrm>
                <a:off x="9008687" y="1612393"/>
                <a:ext cx="370080" cy="231120"/>
              </p14:xfrm>
            </p:contentPart>
          </mc:Choice>
          <mc:Fallback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5A232684-7762-81F0-E144-6163EED999B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945687" y="1549753"/>
                  <a:ext cx="495720" cy="356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569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B213FE2-16C1-B36F-2D13-34627D72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7084"/>
            <a:ext cx="12192000" cy="592383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4921F26-F0EC-4EEB-91A9-25AB81115479}"/>
              </a:ext>
            </a:extLst>
          </p:cNvPr>
          <p:cNvSpPr/>
          <p:nvPr/>
        </p:nvSpPr>
        <p:spPr>
          <a:xfrm>
            <a:off x="3387255" y="2456951"/>
            <a:ext cx="5398936" cy="3538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84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A9158FE-D49B-4B34-DF7F-432029CE2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3982"/>
            <a:ext cx="12192000" cy="593003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204F4AB-99C8-1E2D-101B-630C70ACAF99}"/>
              </a:ext>
            </a:extLst>
          </p:cNvPr>
          <p:cNvSpPr/>
          <p:nvPr/>
        </p:nvSpPr>
        <p:spPr>
          <a:xfrm>
            <a:off x="3396532" y="1502794"/>
            <a:ext cx="5262438" cy="3665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70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AF8DA49-34ED-1A16-E00F-89DCB1824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805"/>
            <a:ext cx="12192000" cy="596039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D486643-8093-165D-ED4E-2085F1A7ADD4}"/>
              </a:ext>
            </a:extLst>
          </p:cNvPr>
          <p:cNvSpPr/>
          <p:nvPr/>
        </p:nvSpPr>
        <p:spPr>
          <a:xfrm>
            <a:off x="6639339" y="3196424"/>
            <a:ext cx="532738" cy="294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12A62-525A-A8DB-1966-D3C5559F1A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59" t="4695" r="14445" b="87103"/>
          <a:stretch/>
        </p:blipFill>
        <p:spPr bwMode="auto">
          <a:xfrm>
            <a:off x="8984974" y="699714"/>
            <a:ext cx="1304014" cy="47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13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522A4B-0608-00A3-6C62-975FEFD54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0700"/>
            <a:ext cx="12192000" cy="581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2E8BE44-DEAA-DCCD-F4D9-2E3A732FC0CA}"/>
              </a:ext>
            </a:extLst>
          </p:cNvPr>
          <p:cNvSpPr/>
          <p:nvPr/>
        </p:nvSpPr>
        <p:spPr>
          <a:xfrm>
            <a:off x="4585915" y="3315694"/>
            <a:ext cx="5917758" cy="2926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05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8CE83C6-4BFB-A1D5-478D-6C1109E33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775"/>
            <a:ext cx="1219200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94DCB25-8A5C-E7CB-2730-F46C30A8AA0A}"/>
              </a:ext>
            </a:extLst>
          </p:cNvPr>
          <p:cNvSpPr/>
          <p:nvPr/>
        </p:nvSpPr>
        <p:spPr>
          <a:xfrm>
            <a:off x="9748299" y="5947576"/>
            <a:ext cx="564543" cy="294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BCA11D-9E17-8F4D-DA6A-BE449B1602D4}"/>
              </a:ext>
            </a:extLst>
          </p:cNvPr>
          <p:cNvSpPr/>
          <p:nvPr/>
        </p:nvSpPr>
        <p:spPr>
          <a:xfrm>
            <a:off x="4715123" y="4564049"/>
            <a:ext cx="3244133" cy="341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E7F2B0-30B4-6A57-C46F-B5D077E914B0}"/>
              </a:ext>
            </a:extLst>
          </p:cNvPr>
          <p:cNvSpPr/>
          <p:nvPr/>
        </p:nvSpPr>
        <p:spPr>
          <a:xfrm>
            <a:off x="4762831" y="3180521"/>
            <a:ext cx="1317267" cy="2643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23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5A3F643-D976-D0F7-0A46-15BEEF6853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80"/>
          <a:stretch/>
        </p:blipFill>
        <p:spPr bwMode="auto">
          <a:xfrm>
            <a:off x="3326309" y="0"/>
            <a:ext cx="553938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AA8A0CF-09CB-E514-CB87-1CB0B5D336D8}"/>
              </a:ext>
            </a:extLst>
          </p:cNvPr>
          <p:cNvSpPr/>
          <p:nvPr/>
        </p:nvSpPr>
        <p:spPr>
          <a:xfrm>
            <a:off x="3721196" y="620200"/>
            <a:ext cx="1773141" cy="6162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79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C2BEDCB-7DE5-C4D0-A07D-BA86BDCE90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52"/>
          <a:stretch/>
        </p:blipFill>
        <p:spPr bwMode="auto">
          <a:xfrm>
            <a:off x="2725111" y="0"/>
            <a:ext cx="67417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E67F1E3-5707-BED2-6B6B-C7D36038BF9F}"/>
              </a:ext>
            </a:extLst>
          </p:cNvPr>
          <p:cNvSpPr/>
          <p:nvPr/>
        </p:nvSpPr>
        <p:spPr>
          <a:xfrm>
            <a:off x="3196424" y="572493"/>
            <a:ext cx="2472856" cy="59634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23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779614A-AB8B-9352-B0EC-DD54D6B4E4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95"/>
          <a:stretch/>
        </p:blipFill>
        <p:spPr bwMode="auto">
          <a:xfrm>
            <a:off x="0" y="2419750"/>
            <a:ext cx="12192000" cy="201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5AC298C-8A2D-B0A1-7A3A-D3ACC1B7CFFD}"/>
              </a:ext>
            </a:extLst>
          </p:cNvPr>
          <p:cNvSpPr/>
          <p:nvPr/>
        </p:nvSpPr>
        <p:spPr>
          <a:xfrm>
            <a:off x="779228" y="2623930"/>
            <a:ext cx="11396870" cy="1574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20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寬螢幕</PresentationFormat>
  <Paragraphs>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李友升 09360724 Jason</dc:creator>
  <cp:lastModifiedBy>李友升 09360724 Jason</cp:lastModifiedBy>
  <cp:revision>1</cp:revision>
  <dcterms:created xsi:type="dcterms:W3CDTF">2024-01-22T13:36:17Z</dcterms:created>
  <dcterms:modified xsi:type="dcterms:W3CDTF">2024-01-22T13:53:11Z</dcterms:modified>
</cp:coreProperties>
</file>