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前端组报告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9.19-9.26</a:t>
            </a:r>
            <a:r>
              <a:rPr lang="zh-CN" altLang="en-US"/>
              <a:t>第二周工作总结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我们的服务器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129.211.43.142公网</a:t>
            </a:r>
            <a:r>
              <a:rPr lang="en-US" altLang="zh-CN"/>
              <a:t>IP</a:t>
            </a:r>
            <a:endParaRPr lang="zh-CN" altLang="en-US"/>
          </a:p>
          <a:p>
            <a:r>
              <a:rPr lang="zh-CN" altLang="en-US"/>
              <a:t>172.17.0.17内网</a:t>
            </a:r>
            <a:r>
              <a:rPr lang="en-US" altLang="zh-CN"/>
              <a:t>IP</a:t>
            </a:r>
            <a:endParaRPr lang="en-US" altLang="zh-CN"/>
          </a:p>
          <a:p>
            <a:r>
              <a:rPr lang="en-US" altLang="zh-CN"/>
              <a:t>SSH</a:t>
            </a:r>
            <a:r>
              <a:rPr lang="zh-CN" altLang="en-US"/>
              <a:t>密码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root</a:t>
            </a:r>
            <a:endParaRPr lang="zh-CN" altLang="en-US"/>
          </a:p>
          <a:p>
            <a:r>
              <a:rPr lang="zh-CN" altLang="en-US"/>
              <a:t>d^uK^AH&amp;?kWc2G-h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演示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YitaiWTQ</dc:creator>
  <cp:lastModifiedBy>wangberlin</cp:lastModifiedBy>
  <cp:revision>2</cp:revision>
  <dcterms:created xsi:type="dcterms:W3CDTF">2019-09-22T07:33:00Z</dcterms:created>
  <dcterms:modified xsi:type="dcterms:W3CDTF">2019-09-22T10:19:28Z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