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5" r:id="rId4"/>
    <p:sldId id="2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F7A2-ACE5-4EAA-A4A9-5418C3936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A6FF-A7CB-4F1C-9F9A-DB043AB425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2424535"/>
            <a:ext cx="54905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OOAD</a:t>
            </a:r>
            <a:endParaRPr lang="en-US" altLang="zh-CN" sz="6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pPr algn="ctr"/>
            <a:r>
              <a:rPr lang="en-US" altLang="zh-CN" sz="3200" dirty="0" err="1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Courschema</a:t>
            </a:r>
            <a:endParaRPr lang="en-US" altLang="zh-CN" sz="3200" dirty="0">
              <a:solidFill>
                <a:schemeClr val="bg1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midterm</a:t>
            </a:r>
            <a:endParaRPr lang="en-US" altLang="zh-CN" sz="3200" dirty="0">
              <a:solidFill>
                <a:schemeClr val="bg1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Report</a:t>
            </a:r>
            <a:endParaRPr lang="en-US" altLang="zh-CN" sz="3200" dirty="0">
              <a:solidFill>
                <a:schemeClr val="bg1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27"/>
          <p:cNvSpPr/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7"/>
          <p:cNvSpPr/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228210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+mn-ea"/>
              </a:rPr>
              <a:t>SUStech</a:t>
            </a:r>
            <a:endParaRPr lang="en-US" altLang="zh-CN" sz="1600" b="1" dirty="0">
              <a:latin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68530" y="3488400"/>
            <a:ext cx="2533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n-ea"/>
              </a:rPr>
              <a:t>Team Members</a:t>
            </a:r>
            <a:r>
              <a:rPr lang="zh-CN" altLang="en-US" sz="1600" b="1" dirty="0">
                <a:latin typeface="+mn-ea"/>
              </a:rPr>
              <a:t>：</a:t>
            </a:r>
            <a:endParaRPr lang="zh-CN" altLang="en-US" sz="1600" b="1" dirty="0">
              <a:latin typeface="+mn-ea"/>
            </a:endParaRPr>
          </a:p>
          <a:p>
            <a:pPr algn="ctr"/>
            <a:endParaRPr lang="zh-CN" altLang="en-US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王天麒      </a:t>
            </a:r>
            <a:r>
              <a:rPr lang="en-US" altLang="zh-CN" sz="1600" b="1" dirty="0">
                <a:latin typeface="+mn-ea"/>
              </a:rPr>
              <a:t>11711613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赵志翔      </a:t>
            </a:r>
            <a:r>
              <a:rPr lang="en-US" altLang="zh-CN" sz="1600" b="1" dirty="0">
                <a:latin typeface="+mn-ea"/>
              </a:rPr>
              <a:t>11711621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于志洋      </a:t>
            </a:r>
            <a:r>
              <a:rPr lang="en-US" altLang="zh-CN" sz="1600" b="1" dirty="0">
                <a:latin typeface="+mn-ea"/>
              </a:rPr>
              <a:t>11712819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张艺凡      </a:t>
            </a:r>
            <a:r>
              <a:rPr lang="en-US" altLang="zh-CN" sz="1600" b="1" dirty="0">
                <a:latin typeface="+mn-ea"/>
              </a:rPr>
              <a:t>11711335</a:t>
            </a:r>
            <a:endParaRPr lang="en-US" altLang="zh-CN" sz="1600" b="1" dirty="0">
              <a:latin typeface="+mn-ea"/>
            </a:endParaRPr>
          </a:p>
          <a:p>
            <a:pPr algn="ctr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25755" y="1445895"/>
            <a:ext cx="2750820" cy="1403350"/>
            <a:chOff x="479" y="2930"/>
            <a:chExt cx="4332" cy="2210"/>
          </a:xfrm>
        </p:grpSpPr>
        <p:sp>
          <p:nvSpPr>
            <p:cNvPr id="8" name="文本框 7"/>
            <p:cNvSpPr txBox="1"/>
            <p:nvPr/>
          </p:nvSpPr>
          <p:spPr>
            <a:xfrm>
              <a:off x="721" y="3078"/>
              <a:ext cx="388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登陆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只有正常的功能，没有新的东西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9" y="2930"/>
              <a:ext cx="4332" cy="2210"/>
            </a:xfrm>
            <a:prstGeom prst="rect">
              <a:avLst/>
            </a:pr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0780" y="1119505"/>
            <a:ext cx="8211820" cy="4618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5755" y="193675"/>
            <a:ext cx="266700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站酷高端黑" panose="02010600030101010101" charset="-122"/>
                <a:ea typeface="站酷高端黑" panose="02010600030101010101" charset="-122"/>
                <a:cs typeface="站酷高端黑" panose="02010600030101010101" charset="-122"/>
              </a:rPr>
              <a:t>登陆</a:t>
            </a:r>
            <a:r>
              <a:rPr lang="en-US" altLang="zh-CN" sz="3200">
                <a:latin typeface="站酷高端黑" panose="02010600030101010101" charset="-122"/>
                <a:ea typeface="站酷高端黑" panose="02010600030101010101" charset="-122"/>
                <a:cs typeface="站酷高端黑" panose="02010600030101010101" charset="-122"/>
              </a:rPr>
              <a:t> </a:t>
            </a:r>
            <a:r>
              <a:rPr lang="zh-CN" altLang="en-US" sz="3200">
                <a:latin typeface="站酷高端黑" panose="02010600030101010101" charset="-122"/>
                <a:ea typeface="站酷高端黑" panose="02010600030101010101" charset="-122"/>
                <a:cs typeface="站酷高端黑" panose="02010600030101010101" charset="-122"/>
              </a:rPr>
              <a:t>界面 </a:t>
            </a:r>
            <a:endParaRPr lang="zh-CN" altLang="en-US" sz="3200">
              <a:latin typeface="站酷高端黑" panose="02010600030101010101" charset="-122"/>
              <a:ea typeface="站酷高端黑" panose="02010600030101010101" charset="-122"/>
              <a:cs typeface="站酷高端黑" panose="02010600030101010101" charset="-122"/>
            </a:endParaRPr>
          </a:p>
          <a:p>
            <a:r>
              <a:rPr lang="en-US" altLang="zh-CN" sz="3200">
                <a:latin typeface="站酷高端黑" panose="02010600030101010101" charset="-122"/>
                <a:ea typeface="站酷高端黑" panose="02010600030101010101" charset="-122"/>
                <a:cs typeface="站酷高端黑" panose="02010600030101010101" charset="-122"/>
              </a:rPr>
              <a:t>Login</a:t>
            </a:r>
            <a:r>
              <a:rPr lang="en-US" altLang="zh-CN" sz="3200">
                <a:latin typeface="站酷高端黑" panose="02010600030101010101" charset="-122"/>
                <a:ea typeface="站酷高端黑" panose="02010600030101010101" charset="-122"/>
                <a:cs typeface="站酷高端黑" panose="02010600030101010101" charset="-122"/>
              </a:rPr>
              <a:t> Page</a:t>
            </a:r>
            <a:endParaRPr lang="en-US" altLang="zh-CN" sz="3200">
              <a:latin typeface="站酷高端黑" panose="02010600030101010101" charset="-122"/>
              <a:ea typeface="站酷高端黑" panose="02010600030101010101" charset="-122"/>
              <a:cs typeface="站酷高端黑" panose="02010600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425" y="3261360"/>
            <a:ext cx="24688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基础功能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判断输入是否为空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 ID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是否不存在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密码是否错误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5755" y="3167380"/>
            <a:ext cx="2750820" cy="169926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5755" y="193675"/>
            <a:ext cx="2418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站酷高端黑" panose="02010600030101010101" charset="-122"/>
                <a:ea typeface="站酷高端黑" panose="02010600030101010101" charset="-122"/>
                <a:cs typeface="站酷高端黑" panose="02010600030101010101" charset="-122"/>
              </a:rPr>
              <a:t>自定义</a:t>
            </a:r>
            <a:r>
              <a:rPr lang="en-US" altLang="zh-CN" sz="3200">
                <a:latin typeface="站酷高端黑" panose="02010600030101010101" charset="-122"/>
                <a:ea typeface="站酷高端黑" panose="02010600030101010101" charset="-122"/>
                <a:cs typeface="站酷高端黑" panose="02010600030101010101" charset="-122"/>
              </a:rPr>
              <a:t> </a:t>
            </a:r>
            <a:r>
              <a:rPr lang="zh-CN" altLang="en-US" sz="3200">
                <a:latin typeface="站酷高端黑" panose="02010600030101010101" charset="-122"/>
                <a:ea typeface="站酷高端黑" panose="02010600030101010101" charset="-122"/>
                <a:cs typeface="站酷高端黑" panose="02010600030101010101" charset="-122"/>
              </a:rPr>
              <a:t>界面 </a:t>
            </a:r>
            <a:endParaRPr lang="zh-CN" altLang="en-US" sz="3200">
              <a:latin typeface="站酷高端黑" panose="02010600030101010101" charset="-122"/>
              <a:ea typeface="站酷高端黑" panose="02010600030101010101" charset="-122"/>
              <a:cs typeface="站酷高端黑" panose="02010600030101010101" charset="-122"/>
            </a:endParaRPr>
          </a:p>
          <a:p>
            <a:r>
              <a:rPr lang="en-US" altLang="zh-CN" sz="3200">
                <a:latin typeface="站酷高端黑" panose="02010600030101010101" charset="-122"/>
                <a:ea typeface="站酷高端黑" panose="02010600030101010101" charset="-122"/>
                <a:cs typeface="站酷高端黑" panose="02010600030101010101" charset="-122"/>
              </a:rPr>
              <a:t>Edit Page</a:t>
            </a:r>
            <a:endParaRPr lang="en-US" altLang="zh-CN" sz="3200">
              <a:latin typeface="站酷高端黑" panose="02010600030101010101" charset="-122"/>
              <a:ea typeface="站酷高端黑" panose="02010600030101010101" charset="-122"/>
              <a:cs typeface="站酷高端黑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040" y="586105"/>
            <a:ext cx="6684010" cy="3662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5" y="1110615"/>
            <a:ext cx="6813550" cy="3832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85" y="1860550"/>
            <a:ext cx="7066280" cy="39751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25755" y="1860550"/>
            <a:ext cx="2750820" cy="2242820"/>
            <a:chOff x="251" y="3062"/>
            <a:chExt cx="4332" cy="3532"/>
          </a:xfrm>
        </p:grpSpPr>
        <p:sp>
          <p:nvSpPr>
            <p:cNvPr id="8" name="文本框 7"/>
            <p:cNvSpPr txBox="1"/>
            <p:nvPr/>
          </p:nvSpPr>
          <p:spPr>
            <a:xfrm>
              <a:off x="493" y="3210"/>
              <a:ext cx="3888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拖动化定制页面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选择你关注的培养方案，拖动到定制栏，放下。保存后培养方案查看通道将显示于主页上，方便一键访问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" y="3062"/>
              <a:ext cx="4332" cy="3532"/>
            </a:xfrm>
            <a:prstGeom prst="rect">
              <a:avLst/>
            </a:pr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2105" y="4455795"/>
            <a:ext cx="2763520" cy="1379220"/>
            <a:chOff x="513" y="7968"/>
            <a:chExt cx="4352" cy="2172"/>
          </a:xfrm>
        </p:grpSpPr>
        <p:sp>
          <p:nvSpPr>
            <p:cNvPr id="12" name="文本框 11"/>
            <p:cNvSpPr txBox="1"/>
            <p:nvPr/>
          </p:nvSpPr>
          <p:spPr>
            <a:xfrm>
              <a:off x="735" y="8090"/>
              <a:ext cx="388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通过搜索栏可以快速找到你想要的培养方案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3" y="7968"/>
              <a:ext cx="4352" cy="2173"/>
            </a:xfrm>
            <a:prstGeom prst="rect">
              <a:avLst/>
            </a:pr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演示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张海山锐线体简</vt:lpstr>
      <vt:lpstr>Adobe Devanagari</vt:lpstr>
      <vt:lpstr>微软雅黑</vt:lpstr>
      <vt:lpstr>站酷高端黑</vt:lpstr>
      <vt:lpstr>Segoe Print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wangberlin</cp:lastModifiedBy>
  <cp:revision>43</cp:revision>
  <dcterms:created xsi:type="dcterms:W3CDTF">2014-08-07T06:03:00Z</dcterms:created>
  <dcterms:modified xsi:type="dcterms:W3CDTF">2019-11-21T00:14:48Z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