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48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面向对象概述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类</a:t>
          </a:r>
          <a:r>
            <a:rPr lang="zh-CN" altLang="en-US" smtClean="0"/>
            <a:t>的定义与初始化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封装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zh-CN" altLang="en-US" dirty="0" smtClean="0"/>
            <a:t>继承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7310B3D-06F8-3546-8560-FA569207507A}" type="sib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E9F482A7-576B-2944-B0F9-BC79D80196EF}">
      <dgm:prSet/>
      <dgm:spPr/>
      <dgm:t>
        <a:bodyPr/>
        <a:lstStyle/>
        <a:p>
          <a:r>
            <a:rPr lang="zh-CN" altLang="en-US" dirty="0" smtClean="0"/>
            <a:t>多继承与</a:t>
          </a:r>
          <a:r>
            <a:rPr lang="en-US" altLang="zh-CN" dirty="0" smtClean="0"/>
            <a:t>MRO</a:t>
          </a:r>
          <a:endParaRPr lang="zh-CN" altLang="en-US" dirty="0"/>
        </a:p>
      </dgm:t>
    </dgm:pt>
    <dgm:pt modelId="{250763CB-86A0-5F49-99F0-DE8594AD8543}" type="par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DF2432D4-C879-5C4A-A2CC-3568F840D0FB}" type="sib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44A5DF1A-4AA4-AF4B-A75B-E35443AFB8C9}">
      <dgm:prSet/>
      <dgm:spPr/>
      <dgm:t>
        <a:bodyPr/>
        <a:lstStyle/>
        <a:p>
          <a:r>
            <a:rPr lang="en-US" altLang="zh-CN" smtClean="0"/>
            <a:t>Mixin</a:t>
          </a:r>
          <a:endParaRPr lang="zh-CN" altLang="en-US" dirty="0"/>
        </a:p>
      </dgm:t>
    </dgm:pt>
    <dgm:pt modelId="{9A9B87EF-558D-5D49-8E5D-1FC55703B339}" type="parTrans" cxnId="{511F75F0-2DB5-2249-8908-823F14C0E51E}">
      <dgm:prSet/>
      <dgm:spPr/>
    </dgm:pt>
    <dgm:pt modelId="{0AF7B4B0-8585-0749-9E9B-2033BD999222}" type="sibTrans" cxnId="{511F75F0-2DB5-2249-8908-823F14C0E51E}">
      <dgm:prSet/>
      <dgm:spPr/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6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6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6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2CCD2449-10CE-B24C-AF49-EF401263CF37}" type="pres">
      <dgm:prSet presAssocID="{DA35DEC3-3FF1-2142-8CFF-6BC2BF7579D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6">
        <dgm:presLayoutVars>
          <dgm:bulletEnabled val="1"/>
        </dgm:presLayoutVars>
      </dgm:prSet>
      <dgm:spPr/>
    </dgm:pt>
    <dgm:pt modelId="{591F9CA9-6687-FD4B-AFB9-9ECFB8BB05D6}" type="pres">
      <dgm:prSet presAssocID="{27310B3D-06F8-3546-8560-FA569207507A}" presName="spaceBetweenRectangles" presStyleCnt="0"/>
      <dgm:spPr/>
    </dgm:pt>
    <dgm:pt modelId="{C33CA628-406D-2946-9259-6F1BB03DAEE3}" type="pres">
      <dgm:prSet presAssocID="{E9F482A7-576B-2944-B0F9-BC79D80196EF}" presName="parentLin" presStyleCnt="0"/>
      <dgm:spPr/>
    </dgm:pt>
    <dgm:pt modelId="{28BF211E-1C95-A149-96DF-3B88A9719369}" type="pres">
      <dgm:prSet presAssocID="{E9F482A7-576B-2944-B0F9-BC79D80196EF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48781F7-B203-424B-9B5D-B6668F91B598}" type="pres">
      <dgm:prSet presAssocID="{E9F482A7-576B-2944-B0F9-BC79D80196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21F72-59A4-2441-9B65-AE69AF85C778}" type="pres">
      <dgm:prSet presAssocID="{E9F482A7-576B-2944-B0F9-BC79D80196EF}" presName="negativeSpace" presStyleCnt="0"/>
      <dgm:spPr/>
    </dgm:pt>
    <dgm:pt modelId="{7F4C2F90-A6D0-284D-8FCF-791BBB4747C2}" type="pres">
      <dgm:prSet presAssocID="{E9F482A7-576B-2944-B0F9-BC79D80196EF}" presName="childText" presStyleLbl="conFgAcc1" presStyleIdx="4" presStyleCnt="6">
        <dgm:presLayoutVars>
          <dgm:bulletEnabled val="1"/>
        </dgm:presLayoutVars>
      </dgm:prSet>
      <dgm:spPr/>
    </dgm:pt>
    <dgm:pt modelId="{6FACF74B-7942-AC42-865B-7F19B6E1F5C0}" type="pres">
      <dgm:prSet presAssocID="{DF2432D4-C879-5C4A-A2CC-3568F840D0FB}" presName="spaceBetweenRectangles" presStyleCnt="0"/>
      <dgm:spPr/>
    </dgm:pt>
    <dgm:pt modelId="{553ABF8D-E7B8-AC42-9876-126215E9A39D}" type="pres">
      <dgm:prSet presAssocID="{44A5DF1A-4AA4-AF4B-A75B-E35443AFB8C9}" presName="parentLin" presStyleCnt="0"/>
      <dgm:spPr/>
    </dgm:pt>
    <dgm:pt modelId="{E300142D-3535-7641-B9CD-6A528FA2F548}" type="pres">
      <dgm:prSet presAssocID="{44A5DF1A-4AA4-AF4B-A75B-E35443AFB8C9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2B2F8810-820B-1D48-A9A1-27DB9E073028}" type="pres">
      <dgm:prSet presAssocID="{44A5DF1A-4AA4-AF4B-A75B-E35443AFB8C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B5A74C-5D61-6A4F-AE19-3DFCF1B28FB4}" type="pres">
      <dgm:prSet presAssocID="{44A5DF1A-4AA4-AF4B-A75B-E35443AFB8C9}" presName="negativeSpace" presStyleCnt="0"/>
      <dgm:spPr/>
    </dgm:pt>
    <dgm:pt modelId="{84A2FD06-F2BC-DE4F-AF6F-472C7F4FC95F}" type="pres">
      <dgm:prSet presAssocID="{44A5DF1A-4AA4-AF4B-A75B-E35443AFB8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D3DD8E9-80FA-B847-B4FA-B7C8789C0437}" type="presOf" srcId="{E9F482A7-576B-2944-B0F9-BC79D80196EF}" destId="{D48781F7-B203-424B-9B5D-B6668F91B598}" srcOrd="1" destOrd="0" presId="urn:microsoft.com/office/officeart/2005/8/layout/list1"/>
    <dgm:cxn modelId="{29BD86F0-CF3D-634B-8945-2D76F6707836}" type="presOf" srcId="{44A5DF1A-4AA4-AF4B-A75B-E35443AFB8C9}" destId="{E300142D-3535-7641-B9CD-6A528FA2F548}" srcOrd="0" destOrd="0" presId="urn:microsoft.com/office/officeart/2005/8/layout/list1"/>
    <dgm:cxn modelId="{0ACBF428-67C1-FC47-B712-F72AB105CFFF}" type="presOf" srcId="{E9F482A7-576B-2944-B0F9-BC79D80196EF}" destId="{28BF211E-1C95-A149-96DF-3B88A9719369}" srcOrd="0" destOrd="0" presId="urn:microsoft.com/office/officeart/2005/8/layout/list1"/>
    <dgm:cxn modelId="{87E996DE-1E37-B943-8BFD-8A7E60D551CA}" type="presOf" srcId="{44A5DF1A-4AA4-AF4B-A75B-E35443AFB8C9}" destId="{2B2F8810-820B-1D48-A9A1-27DB9E073028}" srcOrd="1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A8EB2315-1137-374A-8152-11DC83F07A02}" srcId="{2EE458B5-0F91-024B-9D4E-EBE341CF04D6}" destId="{E9F482A7-576B-2944-B0F9-BC79D80196EF}" srcOrd="4" destOrd="0" parTransId="{250763CB-86A0-5F49-99F0-DE8594AD8543}" sibTransId="{DF2432D4-C879-5C4A-A2CC-3568F840D0FB}"/>
    <dgm:cxn modelId="{511F75F0-2DB5-2249-8908-823F14C0E51E}" srcId="{2EE458B5-0F91-024B-9D4E-EBE341CF04D6}" destId="{44A5DF1A-4AA4-AF4B-A75B-E35443AFB8C9}" srcOrd="5" destOrd="0" parTransId="{9A9B87EF-558D-5D49-8E5D-1FC55703B339}" sibTransId="{0AF7B4B0-8585-0749-9E9B-2033BD999222}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  <dgm:cxn modelId="{DCC0FFD2-C9E3-0142-9734-0F25848E2421}" type="presParOf" srcId="{26731492-81C9-7D42-9B6F-0C6BCA63CDD2}" destId="{591F9CA9-6687-FD4B-AFB9-9ECFB8BB05D6}" srcOrd="15" destOrd="0" presId="urn:microsoft.com/office/officeart/2005/8/layout/list1"/>
    <dgm:cxn modelId="{570E6246-B582-774A-A82A-86F65D3091CA}" type="presParOf" srcId="{26731492-81C9-7D42-9B6F-0C6BCA63CDD2}" destId="{C33CA628-406D-2946-9259-6F1BB03DAEE3}" srcOrd="16" destOrd="0" presId="urn:microsoft.com/office/officeart/2005/8/layout/list1"/>
    <dgm:cxn modelId="{3D61C54C-EC64-AB45-9D3D-77440F728434}" type="presParOf" srcId="{C33CA628-406D-2946-9259-6F1BB03DAEE3}" destId="{28BF211E-1C95-A149-96DF-3B88A9719369}" srcOrd="0" destOrd="0" presId="urn:microsoft.com/office/officeart/2005/8/layout/list1"/>
    <dgm:cxn modelId="{EA7FE56D-85DC-FB4B-9446-3D153724E66D}" type="presParOf" srcId="{C33CA628-406D-2946-9259-6F1BB03DAEE3}" destId="{D48781F7-B203-424B-9B5D-B6668F91B598}" srcOrd="1" destOrd="0" presId="urn:microsoft.com/office/officeart/2005/8/layout/list1"/>
    <dgm:cxn modelId="{5AF90341-1E1C-2A45-A7CC-EA9ABA51FC6F}" type="presParOf" srcId="{26731492-81C9-7D42-9B6F-0C6BCA63CDD2}" destId="{B9B21F72-59A4-2441-9B65-AE69AF85C778}" srcOrd="17" destOrd="0" presId="urn:microsoft.com/office/officeart/2005/8/layout/list1"/>
    <dgm:cxn modelId="{6B047258-CB57-2A4A-B44B-70C0DBF573DC}" type="presParOf" srcId="{26731492-81C9-7D42-9B6F-0C6BCA63CDD2}" destId="{7F4C2F90-A6D0-284D-8FCF-791BBB4747C2}" srcOrd="18" destOrd="0" presId="urn:microsoft.com/office/officeart/2005/8/layout/list1"/>
    <dgm:cxn modelId="{DAEFEE65-D827-3A4C-8A54-EBC39C1D3861}" type="presParOf" srcId="{26731492-81C9-7D42-9B6F-0C6BCA63CDD2}" destId="{6FACF74B-7942-AC42-865B-7F19B6E1F5C0}" srcOrd="19" destOrd="0" presId="urn:microsoft.com/office/officeart/2005/8/layout/list1"/>
    <dgm:cxn modelId="{62C6967A-F0E3-F34D-8E4A-A6788D169A89}" type="presParOf" srcId="{26731492-81C9-7D42-9B6F-0C6BCA63CDD2}" destId="{553ABF8D-E7B8-AC42-9876-126215E9A39D}" srcOrd="20" destOrd="0" presId="urn:microsoft.com/office/officeart/2005/8/layout/list1"/>
    <dgm:cxn modelId="{5782C154-2ABA-7542-AF5A-13CBEFA7683E}" type="presParOf" srcId="{553ABF8D-E7B8-AC42-9876-126215E9A39D}" destId="{E300142D-3535-7641-B9CD-6A528FA2F548}" srcOrd="0" destOrd="0" presId="urn:microsoft.com/office/officeart/2005/8/layout/list1"/>
    <dgm:cxn modelId="{C9587B02-937B-854E-BF09-251931139C1A}" type="presParOf" srcId="{553ABF8D-E7B8-AC42-9876-126215E9A39D}" destId="{2B2F8810-820B-1D48-A9A1-27DB9E073028}" srcOrd="1" destOrd="0" presId="urn:microsoft.com/office/officeart/2005/8/layout/list1"/>
    <dgm:cxn modelId="{2CF4E76A-A941-714E-BD38-FE050F1CD735}" type="presParOf" srcId="{26731492-81C9-7D42-9B6F-0C6BCA63CDD2}" destId="{CFB5A74C-5D61-6A4F-AE19-3DFCF1B28FB4}" srcOrd="21" destOrd="0" presId="urn:microsoft.com/office/officeart/2005/8/layout/list1"/>
    <dgm:cxn modelId="{7B0BC902-2ECF-274C-95B2-E4152A49083D}" type="presParOf" srcId="{26731492-81C9-7D42-9B6F-0C6BCA63CDD2}" destId="{84A2FD06-F2BC-DE4F-AF6F-472C7F4FC95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面向对象概述</a:t>
          </a:r>
          <a:endParaRPr lang="zh-CN" altLang="en-US" sz="1500" kern="1200" dirty="0"/>
        </a:p>
      </dsp:txBody>
      <dsp:txXfrm>
        <a:off x="326416" y="52915"/>
        <a:ext cx="4223968" cy="399568"/>
      </dsp:txXfrm>
    </dsp:sp>
    <dsp:sp modelId="{1A5F5222-503B-1546-9BFD-1802FAA7AA01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类</a:t>
          </a:r>
          <a:r>
            <a:rPr lang="zh-CN" altLang="en-US" sz="1500" kern="1200" smtClean="0"/>
            <a:t>的定义与初始化</a:t>
          </a:r>
          <a:endParaRPr lang="zh-CN" altLang="en-US" sz="1500" kern="1200" dirty="0"/>
        </a:p>
      </dsp:txBody>
      <dsp:txXfrm>
        <a:off x="326416" y="733315"/>
        <a:ext cx="4223968" cy="399568"/>
      </dsp:txXfrm>
    </dsp:sp>
    <dsp:sp modelId="{67A7849B-9C10-0447-9291-286E1A2A5D1F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封装</a:t>
          </a:r>
          <a:endParaRPr lang="zh-CN" altLang="en-US" sz="1500" kern="1200" dirty="0"/>
        </a:p>
      </dsp:txBody>
      <dsp:txXfrm>
        <a:off x="326416" y="1413716"/>
        <a:ext cx="4223968" cy="399568"/>
      </dsp:txXfrm>
    </dsp:sp>
    <dsp:sp modelId="{3B021070-2C80-D44B-83BF-5901B9F97DA6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继承</a:t>
          </a:r>
          <a:endParaRPr lang="zh-CN" altLang="en-US" sz="1500" kern="1200" dirty="0"/>
        </a:p>
      </dsp:txBody>
      <dsp:txXfrm>
        <a:off x="326416" y="2094116"/>
        <a:ext cx="4223968" cy="399568"/>
      </dsp:txXfrm>
    </dsp:sp>
    <dsp:sp modelId="{7F4C2F90-A6D0-284D-8FCF-791BBB4747C2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81F7-B203-424B-9B5D-B6668F91B59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多继承与</a:t>
          </a:r>
          <a:r>
            <a:rPr lang="en-US" altLang="zh-CN" sz="1500" kern="1200" dirty="0" smtClean="0"/>
            <a:t>MRO</a:t>
          </a:r>
          <a:endParaRPr lang="zh-CN" altLang="en-US" sz="1500" kern="1200" dirty="0"/>
        </a:p>
      </dsp:txBody>
      <dsp:txXfrm>
        <a:off x="326416" y="2774516"/>
        <a:ext cx="4223968" cy="399568"/>
      </dsp:txXfrm>
    </dsp:sp>
    <dsp:sp modelId="{84A2FD06-F2BC-DE4F-AF6F-472C7F4FC95F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F8810-820B-1D48-A9A1-27DB9E073028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/>
            <a:t>Mixin</a:t>
          </a:r>
          <a:endParaRPr lang="zh-CN" altLang="en-US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2017/2/18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18/02/17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18/02/17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2017.02.18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9618229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42</Words>
  <Application>Microsoft Macintosh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230</cp:revision>
  <dcterms:created xsi:type="dcterms:W3CDTF">2015-02-19T23:46:00Z</dcterms:created>
  <dcterms:modified xsi:type="dcterms:W3CDTF">2017-02-18T00:06:13Z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