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6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导入模块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定义模块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导入模块的原理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zh-CN" altLang="en-US" dirty="0" smtClean="0"/>
            <a:t>相对导入与绝对导入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7310B3D-06F8-3546-8560-FA569207507A}" type="sib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E9F482A7-576B-2944-B0F9-BC79D80196EF}">
      <dgm:prSet/>
      <dgm:spPr/>
      <dgm:t>
        <a:bodyPr/>
        <a:lstStyle/>
        <a:p>
          <a:r>
            <a:rPr lang="zh-CN" altLang="en-US" smtClean="0"/>
            <a:t>分发包</a:t>
          </a:r>
          <a:endParaRPr lang="zh-CN" altLang="en-US" dirty="0"/>
        </a:p>
      </dgm:t>
    </dgm:pt>
    <dgm:pt modelId="{250763CB-86A0-5F49-99F0-DE8594AD8543}" type="par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DF2432D4-C879-5C4A-A2CC-3568F840D0FB}" type="sib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5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5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5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CCD2449-10CE-B24C-AF49-EF401263CF37}" type="pres">
      <dgm:prSet presAssocID="{DA35DEC3-3FF1-2142-8CFF-6BC2BF7579D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5">
        <dgm:presLayoutVars>
          <dgm:bulletEnabled val="1"/>
        </dgm:presLayoutVars>
      </dgm:prSet>
      <dgm:spPr/>
    </dgm:pt>
    <dgm:pt modelId="{591F9CA9-6687-FD4B-AFB9-9ECFB8BB05D6}" type="pres">
      <dgm:prSet presAssocID="{27310B3D-06F8-3546-8560-FA569207507A}" presName="spaceBetweenRectangles" presStyleCnt="0"/>
      <dgm:spPr/>
    </dgm:pt>
    <dgm:pt modelId="{C33CA628-406D-2946-9259-6F1BB03DAEE3}" type="pres">
      <dgm:prSet presAssocID="{E9F482A7-576B-2944-B0F9-BC79D80196EF}" presName="parentLin" presStyleCnt="0"/>
      <dgm:spPr/>
    </dgm:pt>
    <dgm:pt modelId="{28BF211E-1C95-A149-96DF-3B88A9719369}" type="pres">
      <dgm:prSet presAssocID="{E9F482A7-576B-2944-B0F9-BC79D80196EF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48781F7-B203-424B-9B5D-B6668F91B598}" type="pres">
      <dgm:prSet presAssocID="{E9F482A7-576B-2944-B0F9-BC79D80196E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21F72-59A4-2441-9B65-AE69AF85C778}" type="pres">
      <dgm:prSet presAssocID="{E9F482A7-576B-2944-B0F9-BC79D80196EF}" presName="negativeSpace" presStyleCnt="0"/>
      <dgm:spPr/>
    </dgm:pt>
    <dgm:pt modelId="{7F4C2F90-A6D0-284D-8FCF-791BBB4747C2}" type="pres">
      <dgm:prSet presAssocID="{E9F482A7-576B-2944-B0F9-BC79D80196E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3DD8E9-80FA-B847-B4FA-B7C8789C0437}" type="presOf" srcId="{E9F482A7-576B-2944-B0F9-BC79D80196EF}" destId="{D48781F7-B203-424B-9B5D-B6668F91B598}" srcOrd="1" destOrd="0" presId="urn:microsoft.com/office/officeart/2005/8/layout/list1"/>
    <dgm:cxn modelId="{0ACBF428-67C1-FC47-B712-F72AB105CFFF}" type="presOf" srcId="{E9F482A7-576B-2944-B0F9-BC79D80196EF}" destId="{28BF211E-1C95-A149-96DF-3B88A9719369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A8EB2315-1137-374A-8152-11DC83F07A02}" srcId="{2EE458B5-0F91-024B-9D4E-EBE341CF04D6}" destId="{E9F482A7-576B-2944-B0F9-BC79D80196EF}" srcOrd="4" destOrd="0" parTransId="{250763CB-86A0-5F49-99F0-DE8594AD8543}" sibTransId="{DF2432D4-C879-5C4A-A2CC-3568F840D0FB}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  <dgm:cxn modelId="{DCC0FFD2-C9E3-0142-9734-0F25848E2421}" type="presParOf" srcId="{26731492-81C9-7D42-9B6F-0C6BCA63CDD2}" destId="{591F9CA9-6687-FD4B-AFB9-9ECFB8BB05D6}" srcOrd="15" destOrd="0" presId="urn:microsoft.com/office/officeart/2005/8/layout/list1"/>
    <dgm:cxn modelId="{570E6246-B582-774A-A82A-86F65D3091CA}" type="presParOf" srcId="{26731492-81C9-7D42-9B6F-0C6BCA63CDD2}" destId="{C33CA628-406D-2946-9259-6F1BB03DAEE3}" srcOrd="16" destOrd="0" presId="urn:microsoft.com/office/officeart/2005/8/layout/list1"/>
    <dgm:cxn modelId="{3D61C54C-EC64-AB45-9D3D-77440F728434}" type="presParOf" srcId="{C33CA628-406D-2946-9259-6F1BB03DAEE3}" destId="{28BF211E-1C95-A149-96DF-3B88A9719369}" srcOrd="0" destOrd="0" presId="urn:microsoft.com/office/officeart/2005/8/layout/list1"/>
    <dgm:cxn modelId="{EA7FE56D-85DC-FB4B-9446-3D153724E66D}" type="presParOf" srcId="{C33CA628-406D-2946-9259-6F1BB03DAEE3}" destId="{D48781F7-B203-424B-9B5D-B6668F91B598}" srcOrd="1" destOrd="0" presId="urn:microsoft.com/office/officeart/2005/8/layout/list1"/>
    <dgm:cxn modelId="{5AF90341-1E1C-2A45-A7CC-EA9ABA51FC6F}" type="presParOf" srcId="{26731492-81C9-7D42-9B6F-0C6BCA63CDD2}" destId="{B9B21F72-59A4-2441-9B65-AE69AF85C778}" srcOrd="17" destOrd="0" presId="urn:microsoft.com/office/officeart/2005/8/layout/list1"/>
    <dgm:cxn modelId="{6B047258-CB57-2A4A-B44B-70C0DBF573DC}" type="presParOf" srcId="{26731492-81C9-7D42-9B6F-0C6BCA63CDD2}" destId="{7F4C2F90-A6D0-284D-8FCF-791BBB4747C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导入模块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1A5F5222-503B-1546-9BFD-1802FAA7AA01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定义模块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67A7849B-9C10-0447-9291-286E1A2A5D1F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导入模块的原理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3B021070-2C80-D44B-83BF-5901B9F97DA6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相对导入与绝对导入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7F4C2F90-A6D0-284D-8FCF-791BBB4747C2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81F7-B203-424B-9B5D-B6668F91B59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分发包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2017/3/4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2017.03.04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0457160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39</Words>
  <Application>Microsoft Macintosh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232</cp:revision>
  <dcterms:created xsi:type="dcterms:W3CDTF">2015-02-19T23:46:00Z</dcterms:created>
  <dcterms:modified xsi:type="dcterms:W3CDTF">2017-03-04T00:07:54Z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