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2"/>
  </p:notesMasterIdLst>
  <p:handoutMasterIdLst>
    <p:handoutMasterId r:id="rId13"/>
  </p:handoutMasterIdLst>
  <p:sldIdLst>
    <p:sldId id="258" r:id="rId2"/>
    <p:sldId id="259" r:id="rId3"/>
    <p:sldId id="262" r:id="rId4"/>
    <p:sldId id="268" r:id="rId5"/>
    <p:sldId id="264" r:id="rId6"/>
    <p:sldId id="265" r:id="rId7"/>
    <p:sldId id="263" r:id="rId8"/>
    <p:sldId id="266" r:id="rId9"/>
    <p:sldId id="267" r:id="rId10"/>
    <p:sldId id="26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546" y="10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79" d="100"/>
          <a:sy n="79" d="100"/>
        </p:scale>
        <p:origin x="2496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F442EA2-39BA-4C9A-AD59-755D4917D532}" type="doc">
      <dgm:prSet loTypeId="urn:microsoft.com/office/officeart/2005/8/layout/list1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DF9FE7B-F642-4898-A360-D4E3814E1A3D}">
      <dgm:prSet phldrT="[Text]"/>
      <dgm:spPr/>
      <dgm:t>
        <a:bodyPr/>
        <a:lstStyle/>
        <a:p>
          <a:r>
            <a:rPr lang="en-US" dirty="0"/>
            <a:t>Ubuntu VM1 on </a:t>
          </a:r>
          <a:r>
            <a:rPr lang="en-US" dirty="0" err="1"/>
            <a:t>Virtualbox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 title="Group A title"/>
        </a:ext>
      </dgm:extLst>
    </dgm:pt>
    <dgm:pt modelId="{1C10F06D-860A-4604-A7AD-02E614FE3976}" type="parTrans" cxnId="{EBD8BE8D-6018-43E2-B081-034BB5656EB6}">
      <dgm:prSet/>
      <dgm:spPr/>
      <dgm:t>
        <a:bodyPr/>
        <a:lstStyle/>
        <a:p>
          <a:endParaRPr lang="en-US"/>
        </a:p>
      </dgm:t>
    </dgm:pt>
    <dgm:pt modelId="{43C18EFF-81FC-4D70-8C6B-E95FF3730413}" type="sibTrans" cxnId="{EBD8BE8D-6018-43E2-B081-034BB5656EB6}">
      <dgm:prSet/>
      <dgm:spPr/>
      <dgm:t>
        <a:bodyPr/>
        <a:lstStyle/>
        <a:p>
          <a:endParaRPr lang="en-US"/>
        </a:p>
      </dgm:t>
    </dgm:pt>
    <dgm:pt modelId="{EFF2750D-B4B3-474C-8B62-8B638DC31F7E}">
      <dgm:prSet phldrT="[Text]"/>
      <dgm:spPr/>
      <dgm:t>
        <a:bodyPr/>
        <a:lstStyle/>
        <a:p>
          <a:r>
            <a:rPr lang="en-US" dirty="0"/>
            <a:t>Terraform to deploy resources onto AWS</a:t>
          </a:r>
        </a:p>
      </dgm:t>
      <dgm:extLst>
        <a:ext uri="{E40237B7-FDA0-4F09-8148-C483321AD2D9}">
          <dgm14:cNvPr xmlns:dgm14="http://schemas.microsoft.com/office/drawing/2010/diagram" id="0" name="" title="task 1 and task 2 under Group A"/>
        </a:ext>
      </dgm:extLst>
    </dgm:pt>
    <dgm:pt modelId="{AEBC78E6-CDDC-4C8F-A157-3C51E907FACD}" type="parTrans" cxnId="{A058DDA2-48CA-4E5B-B389-F71A59C262B0}">
      <dgm:prSet/>
      <dgm:spPr/>
      <dgm:t>
        <a:bodyPr/>
        <a:lstStyle/>
        <a:p>
          <a:endParaRPr lang="en-US"/>
        </a:p>
      </dgm:t>
    </dgm:pt>
    <dgm:pt modelId="{75C067D7-FCD2-4969-8F27-4BBDA88E75ED}" type="sibTrans" cxnId="{A058DDA2-48CA-4E5B-B389-F71A59C262B0}">
      <dgm:prSet/>
      <dgm:spPr/>
      <dgm:t>
        <a:bodyPr/>
        <a:lstStyle/>
        <a:p>
          <a:endParaRPr lang="en-US"/>
        </a:p>
      </dgm:t>
    </dgm:pt>
    <dgm:pt modelId="{789CD6DB-3A68-4A41-90BD-4F0CBB3617D1}">
      <dgm:prSet phldrT="[Text]"/>
      <dgm:spPr/>
      <dgm:t>
        <a:bodyPr/>
        <a:lstStyle/>
        <a:p>
          <a:r>
            <a:rPr lang="en-US" dirty="0"/>
            <a:t>AWS CLI</a:t>
          </a:r>
        </a:p>
      </dgm:t>
    </dgm:pt>
    <dgm:pt modelId="{C0BEB5FF-8DFB-40B9-A228-C0C6097DDDC4}" type="parTrans" cxnId="{62C10234-45D3-426A-8820-4C0D1D8CBA21}">
      <dgm:prSet/>
      <dgm:spPr/>
      <dgm:t>
        <a:bodyPr/>
        <a:lstStyle/>
        <a:p>
          <a:endParaRPr lang="en-US"/>
        </a:p>
      </dgm:t>
    </dgm:pt>
    <dgm:pt modelId="{1A702531-A59F-4EE2-8246-E2EB0955D8B1}" type="sibTrans" cxnId="{62C10234-45D3-426A-8820-4C0D1D8CBA21}">
      <dgm:prSet/>
      <dgm:spPr/>
      <dgm:t>
        <a:bodyPr/>
        <a:lstStyle/>
        <a:p>
          <a:endParaRPr lang="en-US"/>
        </a:p>
      </dgm:t>
    </dgm:pt>
    <dgm:pt modelId="{3929B1E1-4BC4-4C73-ABE8-27CEF96A3652}">
      <dgm:prSet phldrT="[Text]"/>
      <dgm:spPr/>
      <dgm:t>
        <a:bodyPr/>
        <a:lstStyle/>
        <a:p>
          <a:r>
            <a:rPr lang="en-US" dirty="0"/>
            <a:t>Ubuntu VM2 on </a:t>
          </a:r>
          <a:r>
            <a:rPr lang="en-US" dirty="0" err="1"/>
            <a:t>Virtualbox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 title="Group B title"/>
        </a:ext>
      </dgm:extLst>
    </dgm:pt>
    <dgm:pt modelId="{F356CC76-9117-4B79-A270-BBBAFD3E9C79}" type="parTrans" cxnId="{1339090C-9A95-4C05-841C-FA3AF987601B}">
      <dgm:prSet/>
      <dgm:spPr/>
      <dgm:t>
        <a:bodyPr/>
        <a:lstStyle/>
        <a:p>
          <a:endParaRPr lang="en-US"/>
        </a:p>
      </dgm:t>
    </dgm:pt>
    <dgm:pt modelId="{19BA0C22-38BB-4E9F-89D5-0FF5FF9F12CE}" type="sibTrans" cxnId="{1339090C-9A95-4C05-841C-FA3AF987601B}">
      <dgm:prSet/>
      <dgm:spPr/>
      <dgm:t>
        <a:bodyPr/>
        <a:lstStyle/>
        <a:p>
          <a:endParaRPr lang="en-US"/>
        </a:p>
      </dgm:t>
    </dgm:pt>
    <dgm:pt modelId="{99E0600D-9954-43F4-8926-13B8777FAAA1}">
      <dgm:prSet phldrT="[Text]"/>
      <dgm:spPr/>
      <dgm:t>
        <a:bodyPr/>
        <a:lstStyle/>
        <a:p>
          <a:r>
            <a:rPr lang="en-US" dirty="0"/>
            <a:t>Jenkins Server for automating code deployment.</a:t>
          </a:r>
        </a:p>
      </dgm:t>
      <dgm:extLst>
        <a:ext uri="{E40237B7-FDA0-4F09-8148-C483321AD2D9}">
          <dgm14:cNvPr xmlns:dgm14="http://schemas.microsoft.com/office/drawing/2010/diagram" id="0" name="" title="task 1 and task 2 under Group B"/>
        </a:ext>
      </dgm:extLst>
    </dgm:pt>
    <dgm:pt modelId="{BE23F476-2C5C-42ED-BF2B-CD5FC7ADDDF6}" type="parTrans" cxnId="{09FCCB9D-A30A-4326-970E-26252D39327F}">
      <dgm:prSet/>
      <dgm:spPr/>
      <dgm:t>
        <a:bodyPr/>
        <a:lstStyle/>
        <a:p>
          <a:endParaRPr lang="en-US"/>
        </a:p>
      </dgm:t>
    </dgm:pt>
    <dgm:pt modelId="{C44937DC-4907-4769-AA8B-1B3E7391D7B0}" type="sibTrans" cxnId="{09FCCB9D-A30A-4326-970E-26252D39327F}">
      <dgm:prSet/>
      <dgm:spPr/>
      <dgm:t>
        <a:bodyPr/>
        <a:lstStyle/>
        <a:p>
          <a:endParaRPr lang="en-US"/>
        </a:p>
      </dgm:t>
    </dgm:pt>
    <dgm:pt modelId="{60CDF8D0-D4FC-4467-A51E-79C5A58B0B2C}">
      <dgm:prSet phldrT="[Text]"/>
      <dgm:spPr/>
      <dgm:t>
        <a:bodyPr/>
        <a:lstStyle/>
        <a:p>
          <a:r>
            <a:rPr lang="en-US" dirty="0"/>
            <a:t>AWS</a:t>
          </a:r>
        </a:p>
      </dgm:t>
      <dgm:extLst>
        <a:ext uri="{E40237B7-FDA0-4F09-8148-C483321AD2D9}">
          <dgm14:cNvPr xmlns:dgm14="http://schemas.microsoft.com/office/drawing/2010/diagram" id="0" name="" title="Group C title"/>
        </a:ext>
      </dgm:extLst>
    </dgm:pt>
    <dgm:pt modelId="{E12A269F-AB82-486A-9077-80F2BBBE48C2}" type="parTrans" cxnId="{2BA65DEC-E719-4ED3-8135-48349D42DD04}">
      <dgm:prSet/>
      <dgm:spPr/>
      <dgm:t>
        <a:bodyPr/>
        <a:lstStyle/>
        <a:p>
          <a:endParaRPr lang="en-US"/>
        </a:p>
      </dgm:t>
    </dgm:pt>
    <dgm:pt modelId="{3F7FD59D-A716-4310-A89A-AB6F740D9FFF}" type="sibTrans" cxnId="{2BA65DEC-E719-4ED3-8135-48349D42DD04}">
      <dgm:prSet/>
      <dgm:spPr/>
      <dgm:t>
        <a:bodyPr/>
        <a:lstStyle/>
        <a:p>
          <a:endParaRPr lang="en-US"/>
        </a:p>
      </dgm:t>
    </dgm:pt>
    <dgm:pt modelId="{50629C12-7464-4473-ADEF-1A284F8A9957}">
      <dgm:prSet phldrT="[Text]"/>
      <dgm:spPr/>
      <dgm:t>
        <a:bodyPr/>
        <a:lstStyle/>
        <a:p>
          <a:r>
            <a:rPr lang="en-US" dirty="0"/>
            <a:t>EKS Cluster with supporting VPC, Load balancer, EC2 worker nodes.</a:t>
          </a:r>
        </a:p>
      </dgm:t>
      <dgm:extLst>
        <a:ext uri="{E40237B7-FDA0-4F09-8148-C483321AD2D9}">
          <dgm14:cNvPr xmlns:dgm14="http://schemas.microsoft.com/office/drawing/2010/diagram" id="0" name="" title="task 1 and task 2 under Group C"/>
        </a:ext>
      </dgm:extLst>
    </dgm:pt>
    <dgm:pt modelId="{9D1CB46C-0CFA-4B27-9224-267431FBD094}" type="parTrans" cxnId="{1D32FCC9-657C-4348-9C0D-52115D559FEB}">
      <dgm:prSet/>
      <dgm:spPr/>
      <dgm:t>
        <a:bodyPr/>
        <a:lstStyle/>
        <a:p>
          <a:endParaRPr lang="en-US"/>
        </a:p>
      </dgm:t>
    </dgm:pt>
    <dgm:pt modelId="{4576BCC5-0598-4332-A2E7-87AC3ADD4EB8}" type="sibTrans" cxnId="{1D32FCC9-657C-4348-9C0D-52115D559FEB}">
      <dgm:prSet/>
      <dgm:spPr/>
      <dgm:t>
        <a:bodyPr/>
        <a:lstStyle/>
        <a:p>
          <a:endParaRPr lang="en-US"/>
        </a:p>
      </dgm:t>
    </dgm:pt>
    <dgm:pt modelId="{0F350AFB-A419-4302-A865-FC77BE7F8FCC}">
      <dgm:prSet phldrT="[Text]"/>
      <dgm:spPr/>
      <dgm:t>
        <a:bodyPr/>
        <a:lstStyle/>
        <a:p>
          <a:r>
            <a:rPr lang="en-US" dirty="0"/>
            <a:t>EKSCTL to communicate with EKS cluster</a:t>
          </a:r>
        </a:p>
      </dgm:t>
    </dgm:pt>
    <dgm:pt modelId="{A9198B85-5100-45F2-93B8-E7D5D9BD4C20}" type="parTrans" cxnId="{50A43E97-1CB2-4D6C-94EB-3ADBDAE75C1B}">
      <dgm:prSet/>
      <dgm:spPr/>
      <dgm:t>
        <a:bodyPr/>
        <a:lstStyle/>
        <a:p>
          <a:endParaRPr lang="en-US"/>
        </a:p>
      </dgm:t>
    </dgm:pt>
    <dgm:pt modelId="{EB2F3E02-2057-4754-A31C-26EF7162222F}" type="sibTrans" cxnId="{50A43E97-1CB2-4D6C-94EB-3ADBDAE75C1B}">
      <dgm:prSet/>
      <dgm:spPr/>
      <dgm:t>
        <a:bodyPr/>
        <a:lstStyle/>
        <a:p>
          <a:endParaRPr lang="en-US"/>
        </a:p>
      </dgm:t>
    </dgm:pt>
    <dgm:pt modelId="{14684AA3-854C-4F22-B102-C48C278E4B3D}" type="pres">
      <dgm:prSet presAssocID="{3F442EA2-39BA-4C9A-AD59-755D4917D532}" presName="linear" presStyleCnt="0">
        <dgm:presLayoutVars>
          <dgm:dir/>
          <dgm:animLvl val="lvl"/>
          <dgm:resizeHandles val="exact"/>
        </dgm:presLayoutVars>
      </dgm:prSet>
      <dgm:spPr/>
    </dgm:pt>
    <dgm:pt modelId="{6FF7C20C-B4DB-41EA-8122-C4F988DA694D}" type="pres">
      <dgm:prSet presAssocID="{4DF9FE7B-F642-4898-A360-D4E3814E1A3D}" presName="parentLin" presStyleCnt="0"/>
      <dgm:spPr/>
    </dgm:pt>
    <dgm:pt modelId="{2DC2F2DB-1CF5-43F3-816C-4FEB86861684}" type="pres">
      <dgm:prSet presAssocID="{4DF9FE7B-F642-4898-A360-D4E3814E1A3D}" presName="parentLeftMargin" presStyleLbl="node1" presStyleIdx="0" presStyleCnt="3"/>
      <dgm:spPr/>
    </dgm:pt>
    <dgm:pt modelId="{4F6431BA-E268-4E6C-BA89-FFF0C9BEFF7B}" type="pres">
      <dgm:prSet presAssocID="{4DF9FE7B-F642-4898-A360-D4E3814E1A3D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6EFFE074-9A21-496C-ACB8-75E26A4830D6}" type="pres">
      <dgm:prSet presAssocID="{4DF9FE7B-F642-4898-A360-D4E3814E1A3D}" presName="negativeSpace" presStyleCnt="0"/>
      <dgm:spPr/>
    </dgm:pt>
    <dgm:pt modelId="{B41B2430-42E1-4A56-B7F2-00B7E7586DC3}" type="pres">
      <dgm:prSet presAssocID="{4DF9FE7B-F642-4898-A360-D4E3814E1A3D}" presName="childText" presStyleLbl="conFgAcc1" presStyleIdx="0" presStyleCnt="3" custAng="0">
        <dgm:presLayoutVars>
          <dgm:bulletEnabled val="1"/>
        </dgm:presLayoutVars>
      </dgm:prSet>
      <dgm:spPr/>
    </dgm:pt>
    <dgm:pt modelId="{4B288B39-84AE-4A8B-909C-56B4427472E5}" type="pres">
      <dgm:prSet presAssocID="{43C18EFF-81FC-4D70-8C6B-E95FF3730413}" presName="spaceBetweenRectangles" presStyleCnt="0"/>
      <dgm:spPr/>
    </dgm:pt>
    <dgm:pt modelId="{A8C431C7-A4E9-4C73-9291-D23F53A1C9F0}" type="pres">
      <dgm:prSet presAssocID="{3929B1E1-4BC4-4C73-ABE8-27CEF96A3652}" presName="parentLin" presStyleCnt="0"/>
      <dgm:spPr/>
    </dgm:pt>
    <dgm:pt modelId="{BD5F6CCD-DEED-4C50-A91E-4377EC956198}" type="pres">
      <dgm:prSet presAssocID="{3929B1E1-4BC4-4C73-ABE8-27CEF96A3652}" presName="parentLeftMargin" presStyleLbl="node1" presStyleIdx="0" presStyleCnt="3"/>
      <dgm:spPr/>
    </dgm:pt>
    <dgm:pt modelId="{8B95F1A1-DE88-4530-AB60-61A43EB4B743}" type="pres">
      <dgm:prSet presAssocID="{3929B1E1-4BC4-4C73-ABE8-27CEF96A3652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98CCCCD6-5406-49A0-868A-D0C27F0870B6}" type="pres">
      <dgm:prSet presAssocID="{3929B1E1-4BC4-4C73-ABE8-27CEF96A3652}" presName="negativeSpace" presStyleCnt="0"/>
      <dgm:spPr/>
    </dgm:pt>
    <dgm:pt modelId="{5A82E6E5-86A0-475F-85E6-D325240A867A}" type="pres">
      <dgm:prSet presAssocID="{3929B1E1-4BC4-4C73-ABE8-27CEF96A3652}" presName="childText" presStyleLbl="conFgAcc1" presStyleIdx="1" presStyleCnt="3">
        <dgm:presLayoutVars>
          <dgm:bulletEnabled val="1"/>
        </dgm:presLayoutVars>
      </dgm:prSet>
      <dgm:spPr/>
    </dgm:pt>
    <dgm:pt modelId="{F50616FC-4502-4174-A972-F72050805BC1}" type="pres">
      <dgm:prSet presAssocID="{19BA0C22-38BB-4E9F-89D5-0FF5FF9F12CE}" presName="spaceBetweenRectangles" presStyleCnt="0"/>
      <dgm:spPr/>
    </dgm:pt>
    <dgm:pt modelId="{39DC2226-372F-4EE1-8257-F4C3B257309C}" type="pres">
      <dgm:prSet presAssocID="{60CDF8D0-D4FC-4467-A51E-79C5A58B0B2C}" presName="parentLin" presStyleCnt="0"/>
      <dgm:spPr/>
    </dgm:pt>
    <dgm:pt modelId="{48A215CB-F70B-48FA-997A-620A6834D116}" type="pres">
      <dgm:prSet presAssocID="{60CDF8D0-D4FC-4467-A51E-79C5A58B0B2C}" presName="parentLeftMargin" presStyleLbl="node1" presStyleIdx="1" presStyleCnt="3"/>
      <dgm:spPr/>
    </dgm:pt>
    <dgm:pt modelId="{E64E0815-54DA-43E1-9642-8F5153B8E00B}" type="pres">
      <dgm:prSet presAssocID="{60CDF8D0-D4FC-4467-A51E-79C5A58B0B2C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0B96325C-8EBF-4248-9F38-C24034C1A6AF}" type="pres">
      <dgm:prSet presAssocID="{60CDF8D0-D4FC-4467-A51E-79C5A58B0B2C}" presName="negativeSpace" presStyleCnt="0"/>
      <dgm:spPr/>
    </dgm:pt>
    <dgm:pt modelId="{03C3B6C2-1763-4790-9A37-BA583B2A18C8}" type="pres">
      <dgm:prSet presAssocID="{60CDF8D0-D4FC-4467-A51E-79C5A58B0B2C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36E53D03-580A-4DEE-B752-52E2123A392F}" type="presOf" srcId="{60CDF8D0-D4FC-4467-A51E-79C5A58B0B2C}" destId="{E64E0815-54DA-43E1-9642-8F5153B8E00B}" srcOrd="1" destOrd="0" presId="urn:microsoft.com/office/officeart/2005/8/layout/list1"/>
    <dgm:cxn modelId="{1339090C-9A95-4C05-841C-FA3AF987601B}" srcId="{3F442EA2-39BA-4C9A-AD59-755D4917D532}" destId="{3929B1E1-4BC4-4C73-ABE8-27CEF96A3652}" srcOrd="1" destOrd="0" parTransId="{F356CC76-9117-4B79-A270-BBBAFD3E9C79}" sibTransId="{19BA0C22-38BB-4E9F-89D5-0FF5FF9F12CE}"/>
    <dgm:cxn modelId="{6E67910C-F58F-4F90-8E77-EEA220F145F6}" type="presOf" srcId="{99E0600D-9954-43F4-8926-13B8777FAAA1}" destId="{5A82E6E5-86A0-475F-85E6-D325240A867A}" srcOrd="0" destOrd="0" presId="urn:microsoft.com/office/officeart/2005/8/layout/list1"/>
    <dgm:cxn modelId="{43207A10-DB15-4A8D-9508-23F2D97F3411}" type="presOf" srcId="{4DF9FE7B-F642-4898-A360-D4E3814E1A3D}" destId="{4F6431BA-E268-4E6C-BA89-FFF0C9BEFF7B}" srcOrd="1" destOrd="0" presId="urn:microsoft.com/office/officeart/2005/8/layout/list1"/>
    <dgm:cxn modelId="{AA9D242C-1CCA-466E-A1DE-4AA2EBAFEF92}" type="presOf" srcId="{4DF9FE7B-F642-4898-A360-D4E3814E1A3D}" destId="{2DC2F2DB-1CF5-43F3-816C-4FEB86861684}" srcOrd="0" destOrd="0" presId="urn:microsoft.com/office/officeart/2005/8/layout/list1"/>
    <dgm:cxn modelId="{A7868933-E160-4484-81F0-5AB058E81092}" type="presOf" srcId="{3F442EA2-39BA-4C9A-AD59-755D4917D532}" destId="{14684AA3-854C-4F22-B102-C48C278E4B3D}" srcOrd="0" destOrd="0" presId="urn:microsoft.com/office/officeart/2005/8/layout/list1"/>
    <dgm:cxn modelId="{62C10234-45D3-426A-8820-4C0D1D8CBA21}" srcId="{4DF9FE7B-F642-4898-A360-D4E3814E1A3D}" destId="{789CD6DB-3A68-4A41-90BD-4F0CBB3617D1}" srcOrd="1" destOrd="0" parTransId="{C0BEB5FF-8DFB-40B9-A228-C0C6097DDDC4}" sibTransId="{1A702531-A59F-4EE2-8246-E2EB0955D8B1}"/>
    <dgm:cxn modelId="{A7A3506B-7C90-430C-A1CB-E88B986A5FF1}" type="presOf" srcId="{50629C12-7464-4473-ADEF-1A284F8A9957}" destId="{03C3B6C2-1763-4790-9A37-BA583B2A18C8}" srcOrd="0" destOrd="0" presId="urn:microsoft.com/office/officeart/2005/8/layout/list1"/>
    <dgm:cxn modelId="{B74E0F70-90D9-402A-A87F-8D96AF4F9E75}" type="presOf" srcId="{0F350AFB-A419-4302-A865-FC77BE7F8FCC}" destId="{B41B2430-42E1-4A56-B7F2-00B7E7586DC3}" srcOrd="0" destOrd="2" presId="urn:microsoft.com/office/officeart/2005/8/layout/list1"/>
    <dgm:cxn modelId="{D2AD0F59-23CE-4550-AC15-1205536AD3DD}" type="presOf" srcId="{789CD6DB-3A68-4A41-90BD-4F0CBB3617D1}" destId="{B41B2430-42E1-4A56-B7F2-00B7E7586DC3}" srcOrd="0" destOrd="1" presId="urn:microsoft.com/office/officeart/2005/8/layout/list1"/>
    <dgm:cxn modelId="{212DF689-93AC-4709-9FF9-0D6E1447F76C}" type="presOf" srcId="{3929B1E1-4BC4-4C73-ABE8-27CEF96A3652}" destId="{8B95F1A1-DE88-4530-AB60-61A43EB4B743}" srcOrd="1" destOrd="0" presId="urn:microsoft.com/office/officeart/2005/8/layout/list1"/>
    <dgm:cxn modelId="{EBD8BE8D-6018-43E2-B081-034BB5656EB6}" srcId="{3F442EA2-39BA-4C9A-AD59-755D4917D532}" destId="{4DF9FE7B-F642-4898-A360-D4E3814E1A3D}" srcOrd="0" destOrd="0" parTransId="{1C10F06D-860A-4604-A7AD-02E614FE3976}" sibTransId="{43C18EFF-81FC-4D70-8C6B-E95FF3730413}"/>
    <dgm:cxn modelId="{50A43E97-1CB2-4D6C-94EB-3ADBDAE75C1B}" srcId="{4DF9FE7B-F642-4898-A360-D4E3814E1A3D}" destId="{0F350AFB-A419-4302-A865-FC77BE7F8FCC}" srcOrd="2" destOrd="0" parTransId="{A9198B85-5100-45F2-93B8-E7D5D9BD4C20}" sibTransId="{EB2F3E02-2057-4754-A31C-26EF7162222F}"/>
    <dgm:cxn modelId="{09FCCB9D-A30A-4326-970E-26252D39327F}" srcId="{3929B1E1-4BC4-4C73-ABE8-27CEF96A3652}" destId="{99E0600D-9954-43F4-8926-13B8777FAAA1}" srcOrd="0" destOrd="0" parTransId="{BE23F476-2C5C-42ED-BF2B-CD5FC7ADDDF6}" sibTransId="{C44937DC-4907-4769-AA8B-1B3E7391D7B0}"/>
    <dgm:cxn modelId="{A058DDA2-48CA-4E5B-B389-F71A59C262B0}" srcId="{4DF9FE7B-F642-4898-A360-D4E3814E1A3D}" destId="{EFF2750D-B4B3-474C-8B62-8B638DC31F7E}" srcOrd="0" destOrd="0" parTransId="{AEBC78E6-CDDC-4C8F-A157-3C51E907FACD}" sibTransId="{75C067D7-FCD2-4969-8F27-4BBDA88E75ED}"/>
    <dgm:cxn modelId="{1D32FCC9-657C-4348-9C0D-52115D559FEB}" srcId="{60CDF8D0-D4FC-4467-A51E-79C5A58B0B2C}" destId="{50629C12-7464-4473-ADEF-1A284F8A9957}" srcOrd="0" destOrd="0" parTransId="{9D1CB46C-0CFA-4B27-9224-267431FBD094}" sibTransId="{4576BCC5-0598-4332-A2E7-87AC3ADD4EB8}"/>
    <dgm:cxn modelId="{4A0AC0CD-FB41-45B7-8FE9-DBB6CC5B5855}" type="presOf" srcId="{60CDF8D0-D4FC-4467-A51E-79C5A58B0B2C}" destId="{48A215CB-F70B-48FA-997A-620A6834D116}" srcOrd="0" destOrd="0" presId="urn:microsoft.com/office/officeart/2005/8/layout/list1"/>
    <dgm:cxn modelId="{374C5BD0-9B47-4CFC-ABA8-D97B340654A3}" type="presOf" srcId="{3929B1E1-4BC4-4C73-ABE8-27CEF96A3652}" destId="{BD5F6CCD-DEED-4C50-A91E-4377EC956198}" srcOrd="0" destOrd="0" presId="urn:microsoft.com/office/officeart/2005/8/layout/list1"/>
    <dgm:cxn modelId="{2BA65DEC-E719-4ED3-8135-48349D42DD04}" srcId="{3F442EA2-39BA-4C9A-AD59-755D4917D532}" destId="{60CDF8D0-D4FC-4467-A51E-79C5A58B0B2C}" srcOrd="2" destOrd="0" parTransId="{E12A269F-AB82-486A-9077-80F2BBBE48C2}" sibTransId="{3F7FD59D-A716-4310-A89A-AB6F740D9FFF}"/>
    <dgm:cxn modelId="{20F1E5ED-D04F-419E-B9B1-0485A4C84CE5}" type="presOf" srcId="{EFF2750D-B4B3-474C-8B62-8B638DC31F7E}" destId="{B41B2430-42E1-4A56-B7F2-00B7E7586DC3}" srcOrd="0" destOrd="0" presId="urn:microsoft.com/office/officeart/2005/8/layout/list1"/>
    <dgm:cxn modelId="{C57D609F-D41A-481D-A248-A49D8E4FA935}" type="presParOf" srcId="{14684AA3-854C-4F22-B102-C48C278E4B3D}" destId="{6FF7C20C-B4DB-41EA-8122-C4F988DA694D}" srcOrd="0" destOrd="0" presId="urn:microsoft.com/office/officeart/2005/8/layout/list1"/>
    <dgm:cxn modelId="{280508DB-9424-426E-A208-4D51D86D492F}" type="presParOf" srcId="{6FF7C20C-B4DB-41EA-8122-C4F988DA694D}" destId="{2DC2F2DB-1CF5-43F3-816C-4FEB86861684}" srcOrd="0" destOrd="0" presId="urn:microsoft.com/office/officeart/2005/8/layout/list1"/>
    <dgm:cxn modelId="{30619381-1942-42E8-8E1D-6DDCE1E3CC48}" type="presParOf" srcId="{6FF7C20C-B4DB-41EA-8122-C4F988DA694D}" destId="{4F6431BA-E268-4E6C-BA89-FFF0C9BEFF7B}" srcOrd="1" destOrd="0" presId="urn:microsoft.com/office/officeart/2005/8/layout/list1"/>
    <dgm:cxn modelId="{6884946A-C087-4C57-8EA3-381FED5881BA}" type="presParOf" srcId="{14684AA3-854C-4F22-B102-C48C278E4B3D}" destId="{6EFFE074-9A21-496C-ACB8-75E26A4830D6}" srcOrd="1" destOrd="0" presId="urn:microsoft.com/office/officeart/2005/8/layout/list1"/>
    <dgm:cxn modelId="{CBF1902C-5712-4030-A180-B5A2124D2B6C}" type="presParOf" srcId="{14684AA3-854C-4F22-B102-C48C278E4B3D}" destId="{B41B2430-42E1-4A56-B7F2-00B7E7586DC3}" srcOrd="2" destOrd="0" presId="urn:microsoft.com/office/officeart/2005/8/layout/list1"/>
    <dgm:cxn modelId="{10E80DCF-18FD-47F8-B732-938909F74D1A}" type="presParOf" srcId="{14684AA3-854C-4F22-B102-C48C278E4B3D}" destId="{4B288B39-84AE-4A8B-909C-56B4427472E5}" srcOrd="3" destOrd="0" presId="urn:microsoft.com/office/officeart/2005/8/layout/list1"/>
    <dgm:cxn modelId="{968982D3-299D-4333-AA00-F4EBC8075E17}" type="presParOf" srcId="{14684AA3-854C-4F22-B102-C48C278E4B3D}" destId="{A8C431C7-A4E9-4C73-9291-D23F53A1C9F0}" srcOrd="4" destOrd="0" presId="urn:microsoft.com/office/officeart/2005/8/layout/list1"/>
    <dgm:cxn modelId="{DA85BA93-358F-44D8-AD76-B54D6C8F9B29}" type="presParOf" srcId="{A8C431C7-A4E9-4C73-9291-D23F53A1C9F0}" destId="{BD5F6CCD-DEED-4C50-A91E-4377EC956198}" srcOrd="0" destOrd="0" presId="urn:microsoft.com/office/officeart/2005/8/layout/list1"/>
    <dgm:cxn modelId="{376DE953-739B-4C0A-8170-6EC1A7BE7FAB}" type="presParOf" srcId="{A8C431C7-A4E9-4C73-9291-D23F53A1C9F0}" destId="{8B95F1A1-DE88-4530-AB60-61A43EB4B743}" srcOrd="1" destOrd="0" presId="urn:microsoft.com/office/officeart/2005/8/layout/list1"/>
    <dgm:cxn modelId="{0EDC2434-8776-4013-A338-84D8064EF050}" type="presParOf" srcId="{14684AA3-854C-4F22-B102-C48C278E4B3D}" destId="{98CCCCD6-5406-49A0-868A-D0C27F0870B6}" srcOrd="5" destOrd="0" presId="urn:microsoft.com/office/officeart/2005/8/layout/list1"/>
    <dgm:cxn modelId="{55D3F02D-E607-484A-9C5B-96EC7CE0E2F2}" type="presParOf" srcId="{14684AA3-854C-4F22-B102-C48C278E4B3D}" destId="{5A82E6E5-86A0-475F-85E6-D325240A867A}" srcOrd="6" destOrd="0" presId="urn:microsoft.com/office/officeart/2005/8/layout/list1"/>
    <dgm:cxn modelId="{131474E7-A334-4C50-B383-52C80914341C}" type="presParOf" srcId="{14684AA3-854C-4F22-B102-C48C278E4B3D}" destId="{F50616FC-4502-4174-A972-F72050805BC1}" srcOrd="7" destOrd="0" presId="urn:microsoft.com/office/officeart/2005/8/layout/list1"/>
    <dgm:cxn modelId="{2FDF9586-6806-402C-AC75-143417E3F41F}" type="presParOf" srcId="{14684AA3-854C-4F22-B102-C48C278E4B3D}" destId="{39DC2226-372F-4EE1-8257-F4C3B257309C}" srcOrd="8" destOrd="0" presId="urn:microsoft.com/office/officeart/2005/8/layout/list1"/>
    <dgm:cxn modelId="{8668CE41-9FF3-4127-9BDD-B935E50C8A40}" type="presParOf" srcId="{39DC2226-372F-4EE1-8257-F4C3B257309C}" destId="{48A215CB-F70B-48FA-997A-620A6834D116}" srcOrd="0" destOrd="0" presId="urn:microsoft.com/office/officeart/2005/8/layout/list1"/>
    <dgm:cxn modelId="{A2F277AD-6B5A-4176-A30C-5D45BC6FD851}" type="presParOf" srcId="{39DC2226-372F-4EE1-8257-F4C3B257309C}" destId="{E64E0815-54DA-43E1-9642-8F5153B8E00B}" srcOrd="1" destOrd="0" presId="urn:microsoft.com/office/officeart/2005/8/layout/list1"/>
    <dgm:cxn modelId="{79CDAE8B-0717-4057-A980-40B49400C101}" type="presParOf" srcId="{14684AA3-854C-4F22-B102-C48C278E4B3D}" destId="{0B96325C-8EBF-4248-9F38-C24034C1A6AF}" srcOrd="9" destOrd="0" presId="urn:microsoft.com/office/officeart/2005/8/layout/list1"/>
    <dgm:cxn modelId="{D241E28D-FF5B-4783-83BF-EE2EB252C5EB}" type="presParOf" srcId="{14684AA3-854C-4F22-B102-C48C278E4B3D}" destId="{03C3B6C2-1763-4790-9A37-BA583B2A18C8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1B2430-42E1-4A56-B7F2-00B7E7586DC3}">
      <dsp:nvSpPr>
        <dsp:cNvPr id="0" name=""/>
        <dsp:cNvSpPr/>
      </dsp:nvSpPr>
      <dsp:spPr>
        <a:xfrm>
          <a:off x="0" y="388640"/>
          <a:ext cx="5384800" cy="13041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7920" tIns="374904" rIns="417920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Terraform to deploy resources onto AWS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AWS CLI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EKSCTL to communicate with EKS cluster</a:t>
          </a:r>
        </a:p>
      </dsp:txBody>
      <dsp:txXfrm>
        <a:off x="0" y="388640"/>
        <a:ext cx="5384800" cy="1304100"/>
      </dsp:txXfrm>
    </dsp:sp>
    <dsp:sp modelId="{4F6431BA-E268-4E6C-BA89-FFF0C9BEFF7B}">
      <dsp:nvSpPr>
        <dsp:cNvPr id="0" name=""/>
        <dsp:cNvSpPr/>
      </dsp:nvSpPr>
      <dsp:spPr>
        <a:xfrm>
          <a:off x="269240" y="122960"/>
          <a:ext cx="3769360" cy="53136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2473" tIns="0" rIns="142473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Ubuntu VM1 on </a:t>
          </a:r>
          <a:r>
            <a:rPr lang="en-US" sz="1800" kern="1200" dirty="0" err="1"/>
            <a:t>Virtualbox</a:t>
          </a:r>
          <a:endParaRPr lang="en-US" sz="1800" kern="1200" dirty="0"/>
        </a:p>
      </dsp:txBody>
      <dsp:txXfrm>
        <a:off x="295179" y="148899"/>
        <a:ext cx="3717482" cy="479482"/>
      </dsp:txXfrm>
    </dsp:sp>
    <dsp:sp modelId="{5A82E6E5-86A0-475F-85E6-D325240A867A}">
      <dsp:nvSpPr>
        <dsp:cNvPr id="0" name=""/>
        <dsp:cNvSpPr/>
      </dsp:nvSpPr>
      <dsp:spPr>
        <a:xfrm>
          <a:off x="0" y="2055620"/>
          <a:ext cx="5384800" cy="9922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3277702"/>
              <a:satOff val="-3888"/>
              <a:lumOff val="-2059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7920" tIns="374904" rIns="417920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Jenkins Server for automating code deployment.</a:t>
          </a:r>
        </a:p>
      </dsp:txBody>
      <dsp:txXfrm>
        <a:off x="0" y="2055620"/>
        <a:ext cx="5384800" cy="992250"/>
      </dsp:txXfrm>
    </dsp:sp>
    <dsp:sp modelId="{8B95F1A1-DE88-4530-AB60-61A43EB4B743}">
      <dsp:nvSpPr>
        <dsp:cNvPr id="0" name=""/>
        <dsp:cNvSpPr/>
      </dsp:nvSpPr>
      <dsp:spPr>
        <a:xfrm>
          <a:off x="269240" y="1789941"/>
          <a:ext cx="3769360" cy="531360"/>
        </a:xfrm>
        <a:prstGeom prst="roundRect">
          <a:avLst/>
        </a:prstGeom>
        <a:gradFill rotWithShape="0">
          <a:gsLst>
            <a:gs pos="0">
              <a:schemeClr val="accent2">
                <a:hueOff val="-3277702"/>
                <a:satOff val="-3888"/>
                <a:lumOff val="-2059"/>
                <a:alphaOff val="0"/>
                <a:shade val="15000"/>
                <a:satMod val="180000"/>
              </a:schemeClr>
            </a:gs>
            <a:gs pos="50000">
              <a:schemeClr val="accent2">
                <a:hueOff val="-3277702"/>
                <a:satOff val="-3888"/>
                <a:lumOff val="-2059"/>
                <a:alphaOff val="0"/>
                <a:shade val="45000"/>
                <a:satMod val="170000"/>
              </a:schemeClr>
            </a:gs>
            <a:gs pos="70000">
              <a:schemeClr val="accent2">
                <a:hueOff val="-3277702"/>
                <a:satOff val="-3888"/>
                <a:lumOff val="-2059"/>
                <a:alphaOff val="0"/>
                <a:tint val="99000"/>
                <a:shade val="65000"/>
                <a:satMod val="155000"/>
              </a:schemeClr>
            </a:gs>
            <a:gs pos="100000">
              <a:schemeClr val="accent2">
                <a:hueOff val="-3277702"/>
                <a:satOff val="-3888"/>
                <a:lumOff val="-2059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2473" tIns="0" rIns="142473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Ubuntu VM2 on </a:t>
          </a:r>
          <a:r>
            <a:rPr lang="en-US" sz="1800" kern="1200" dirty="0" err="1"/>
            <a:t>Virtualbox</a:t>
          </a:r>
          <a:endParaRPr lang="en-US" sz="1800" kern="1200" dirty="0"/>
        </a:p>
      </dsp:txBody>
      <dsp:txXfrm>
        <a:off x="295179" y="1815880"/>
        <a:ext cx="3717482" cy="479482"/>
      </dsp:txXfrm>
    </dsp:sp>
    <dsp:sp modelId="{03C3B6C2-1763-4790-9A37-BA583B2A18C8}">
      <dsp:nvSpPr>
        <dsp:cNvPr id="0" name=""/>
        <dsp:cNvSpPr/>
      </dsp:nvSpPr>
      <dsp:spPr>
        <a:xfrm>
          <a:off x="0" y="3410751"/>
          <a:ext cx="5384800" cy="9922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6555403"/>
              <a:satOff val="-7776"/>
              <a:lumOff val="-4117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7920" tIns="374904" rIns="417920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EKS Cluster with supporting VPC, Load balancer, EC2 worker nodes.</a:t>
          </a:r>
        </a:p>
      </dsp:txBody>
      <dsp:txXfrm>
        <a:off x="0" y="3410751"/>
        <a:ext cx="5384800" cy="992250"/>
      </dsp:txXfrm>
    </dsp:sp>
    <dsp:sp modelId="{E64E0815-54DA-43E1-9642-8F5153B8E00B}">
      <dsp:nvSpPr>
        <dsp:cNvPr id="0" name=""/>
        <dsp:cNvSpPr/>
      </dsp:nvSpPr>
      <dsp:spPr>
        <a:xfrm>
          <a:off x="269240" y="3145071"/>
          <a:ext cx="3769360" cy="531360"/>
        </a:xfrm>
        <a:prstGeom prst="roundRect">
          <a:avLst/>
        </a:prstGeom>
        <a:gradFill rotWithShape="0">
          <a:gsLst>
            <a:gs pos="0">
              <a:schemeClr val="accent2">
                <a:hueOff val="-6555403"/>
                <a:satOff val="-7776"/>
                <a:lumOff val="-4117"/>
                <a:alphaOff val="0"/>
                <a:shade val="15000"/>
                <a:satMod val="180000"/>
              </a:schemeClr>
            </a:gs>
            <a:gs pos="50000">
              <a:schemeClr val="accent2">
                <a:hueOff val="-6555403"/>
                <a:satOff val="-7776"/>
                <a:lumOff val="-4117"/>
                <a:alphaOff val="0"/>
                <a:shade val="45000"/>
                <a:satMod val="170000"/>
              </a:schemeClr>
            </a:gs>
            <a:gs pos="70000">
              <a:schemeClr val="accent2">
                <a:hueOff val="-6555403"/>
                <a:satOff val="-7776"/>
                <a:lumOff val="-4117"/>
                <a:alphaOff val="0"/>
                <a:tint val="99000"/>
                <a:shade val="65000"/>
                <a:satMod val="155000"/>
              </a:schemeClr>
            </a:gs>
            <a:gs pos="100000">
              <a:schemeClr val="accent2">
                <a:hueOff val="-6555403"/>
                <a:satOff val="-7776"/>
                <a:lumOff val="-4117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2473" tIns="0" rIns="142473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AWS</a:t>
          </a:r>
        </a:p>
      </dsp:txBody>
      <dsp:txXfrm>
        <a:off x="295179" y="3171010"/>
        <a:ext cx="3717482" cy="4794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06F081-8781-4431-8FD4-2CF608CD7C47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E42EF-B2A2-4428-A098-E6934E284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6190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6CA47C-B7FD-4BE9-B0E6-81BA758D95F2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3716F0-385D-4F6E-BE54-A09D410D2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426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3716F0-385D-4F6E-BE54-A09D410D24C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8466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4343400"/>
            <a:ext cx="10363200" cy="1975104"/>
          </a:xfrm>
        </p:spPr>
        <p:txBody>
          <a:bodyPr/>
          <a:lstStyle>
            <a:lvl1pPr marR="9144" algn="l">
              <a:defRPr sz="4000" b="1" cap="all" spc="0" baseline="0">
                <a:solidFill>
                  <a:schemeClr val="tx2"/>
                </a:solidFill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2834640"/>
            <a:ext cx="103632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3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24136-D290-48F3-A182-4C46BEB5146B}" type="datetime1">
              <a:rPr lang="en-US" smtClean="0"/>
              <a:t>3/1/2021</a:t>
            </a:fld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474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7D44C-38B1-4D0F-9006-D5774F331095}" type="datetime1">
              <a:rPr lang="en-US" smtClean="0"/>
              <a:t>3/1/2021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444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641600" cy="5851525"/>
          </a:xfrm>
        </p:spPr>
        <p:txBody>
          <a:bodyPr vert="eaVert"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274640"/>
            <a:ext cx="78232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D518A-FD4F-4358-B95B-9DB5A17160FB}" type="datetime1">
              <a:rPr lang="en-US" smtClean="0"/>
              <a:t>3/1/2021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569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A9F4F-03AD-4497-A65D-076601BD41D2}" type="datetime1">
              <a:rPr lang="en-US" smtClean="0"/>
              <a:t>3/1/2021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787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536" y="512064"/>
            <a:ext cx="10875264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2536" y="1351672"/>
            <a:ext cx="7624064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BF3AC-A781-43AA-8BD5-B12F49168B94}" type="datetime1">
              <a:rPr lang="en-US" smtClean="0"/>
              <a:t>3/1/2021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061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12064"/>
            <a:ext cx="109728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9125" y="17705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7125" y="17705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56A41-C91B-43FF-9881-F5DA9878418F}" type="datetime1">
              <a:rPr lang="en-US" smtClean="0"/>
              <a:t>3/1/2021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503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3099" y="512064"/>
            <a:ext cx="103632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09750"/>
            <a:ext cx="5386917" cy="639762"/>
          </a:xfrm>
        </p:spPr>
        <p:txBody>
          <a:bodyPr anchor="ctr"/>
          <a:lstStyle>
            <a:lvl1pPr marL="73152" indent="0" algn="l">
              <a:buNone/>
              <a:defRPr sz="2400" b="0">
                <a:solidFill>
                  <a:schemeClr val="accent3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459037"/>
            <a:ext cx="5386917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809750"/>
            <a:ext cx="5389033" cy="639762"/>
          </a:xfrm>
        </p:spPr>
        <p:txBody>
          <a:bodyPr anchor="ctr"/>
          <a:lstStyle>
            <a:lvl1pPr marL="73152" indent="0">
              <a:buNone/>
              <a:defRPr sz="2400" b="0">
                <a:solidFill>
                  <a:schemeClr val="accent3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459037"/>
            <a:ext cx="5389033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7AA76-41EE-4C13-950E-E611B8B8FC52}" type="datetime1">
              <a:rPr lang="en-US" smtClean="0"/>
              <a:t>3/1/2021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466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12064"/>
            <a:ext cx="103632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07A26-E7BC-4498-97E4-87AF12377CA9}" type="datetime1">
              <a:rPr lang="en-US" smtClean="0"/>
              <a:t>3/1/2021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711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A4171-1117-4486-993C-35A7470D8847}" type="datetime1">
              <a:rPr lang="en-US" smtClean="0"/>
              <a:t>3/1/2021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593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109728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435100"/>
            <a:ext cx="33528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0" y="1435100"/>
            <a:ext cx="73152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A4CB8-1563-4663-81DB-74EB416C19BE}" type="datetime1">
              <a:rPr lang="en-US" smtClean="0"/>
              <a:t>3/1/2021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287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490709" y="0"/>
            <a:ext cx="1170432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484260" y="1885028"/>
            <a:ext cx="11710163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1219200" y="441252"/>
            <a:ext cx="9144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490709" y="1893781"/>
            <a:ext cx="1170432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1219200" y="1150144"/>
            <a:ext cx="9144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219200" y="55499"/>
            <a:ext cx="7416800" cy="365125"/>
          </a:xfrm>
        </p:spPr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636000" y="55499"/>
            <a:ext cx="2844800" cy="365125"/>
          </a:xfrm>
        </p:spPr>
        <p:txBody>
          <a:bodyPr/>
          <a:lstStyle/>
          <a:p>
            <a:fld id="{0C6724CE-2468-448B-87C1-A92EDD78369B}" type="datetime1">
              <a:rPr lang="en-US" smtClean="0"/>
              <a:t>3/1/2021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480800" y="55499"/>
            <a:ext cx="609600" cy="365125"/>
          </a:xfrm>
        </p:spPr>
        <p:txBody>
          <a:bodyPr/>
          <a:lstStyle>
            <a:lvl1pPr>
              <a:defRPr sz="1100"/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924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invGray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1219200" y="512064"/>
            <a:ext cx="10363200" cy="914400"/>
          </a:xfrm>
          <a:prstGeom prst="rect">
            <a:avLst/>
          </a:prstGeom>
        </p:spPr>
        <p:txBody>
          <a:bodyPr vert="horz" anchor="t">
            <a:no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1219200" y="1783560"/>
            <a:ext cx="10363200" cy="4572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19200" y="6416676"/>
            <a:ext cx="74168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r>
              <a:rPr lang="en-US" dirty="0"/>
              <a:t>Add a footer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636000" y="6416676"/>
            <a:ext cx="28448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4CD11720-76E7-46E6-B0AA-057287C42052}" type="datetime1">
              <a:rPr lang="en-US" smtClean="0"/>
              <a:t>3/1/2021</a:t>
            </a:fld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1480800" y="6416676"/>
            <a:ext cx="609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0654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asonAutomation/2020_03_DO_Boston_casestudy_part_1" TargetMode="External"/><Relationship Id="rId2" Type="http://schemas.openxmlformats.org/officeDocument/2006/relationships/hyperlink" Target="https://learnk8s.io/terraform-ek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aws.amazon.com/eks/latest/userguide/install-aws-iam-authenticator.html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4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Case-study part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Jason Kirkcaldy</a:t>
            </a:r>
          </a:p>
        </p:txBody>
      </p:sp>
    </p:spTree>
    <p:extLst>
      <p:ext uri="{BB962C8B-B14F-4D97-AF65-F5344CB8AC3E}">
        <p14:creationId xmlns:p14="http://schemas.microsoft.com/office/powerpoint/2010/main" val="1766948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6370A-A3DE-46AF-AC35-09FDE067B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E0F7BA-6EED-4AF9-9C6B-4B49D01864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https://learnk8s.io/terraform-eks</a:t>
            </a:r>
            <a:endParaRPr lang="en-US" dirty="0"/>
          </a:p>
          <a:p>
            <a:r>
              <a:rPr lang="en-US" dirty="0">
                <a:hlinkClick r:id="rId3"/>
              </a:rPr>
              <a:t>https://github.com/JasonAutomation/2020_03_DO_Boston_casestudy_part_1</a:t>
            </a:r>
            <a:endParaRPr lang="en-US" dirty="0"/>
          </a:p>
          <a:p>
            <a:r>
              <a:rPr lang="en-US" dirty="0">
                <a:hlinkClick r:id="rId4"/>
              </a:rPr>
              <a:t>https://docs.aws.amazon.com/eks/latest/userguide/install-aws-iam-authenticator.html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5284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09600" y="512064"/>
            <a:ext cx="10972800" cy="914400"/>
          </a:xfrm>
        </p:spPr>
        <p:txBody>
          <a:bodyPr anchor="t">
            <a:normAutofit/>
          </a:bodyPr>
          <a:lstStyle/>
          <a:p>
            <a:r>
              <a:rPr lang="en-US" dirty="0"/>
              <a:t>Design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619125" y="1426464"/>
            <a:ext cx="5384800" cy="4870002"/>
          </a:xfrm>
        </p:spPr>
        <p:txBody>
          <a:bodyPr>
            <a:normAutofit/>
          </a:bodyPr>
          <a:lstStyle/>
          <a:p>
            <a:pPr marL="768096" lvl="2" indent="0">
              <a:buNone/>
            </a:pPr>
            <a:r>
              <a:rPr lang="en-US" sz="2800" dirty="0"/>
              <a:t>Goals:</a:t>
            </a:r>
          </a:p>
          <a:p>
            <a:pPr lvl="4"/>
            <a:r>
              <a:rPr lang="en-US" sz="2400" dirty="0"/>
              <a:t>Use Terraform to deploy a Kubernetes cluster on AWS EKS along with the supporting architecture.</a:t>
            </a:r>
          </a:p>
          <a:p>
            <a:pPr marL="1271016" lvl="4" indent="0">
              <a:buNone/>
            </a:pPr>
            <a:endParaRPr lang="en-US" sz="2400" dirty="0"/>
          </a:p>
          <a:p>
            <a:pPr lvl="4"/>
            <a:r>
              <a:rPr lang="en-US" sz="2400" dirty="0"/>
              <a:t>Use Jenkins to automatically deploy new code to the EKS cluster.</a:t>
            </a:r>
          </a:p>
          <a:p>
            <a:pPr lvl="4"/>
            <a:endParaRPr lang="en-US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74110B-5F88-41F2-B35E-3CA99A7C8C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6317" y="1166018"/>
            <a:ext cx="4764172" cy="452596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409311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Assets</a:t>
            </a:r>
          </a:p>
        </p:txBody>
      </p:sp>
      <p:graphicFrame>
        <p:nvGraphicFramePr>
          <p:cNvPr id="9" name="Content Placeholder 8" descr="Vertical accent list showing 3 groups arranged one below the other and bullet points are present under each group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873034366"/>
              </p:ext>
            </p:extLst>
          </p:nvPr>
        </p:nvGraphicFramePr>
        <p:xfrm>
          <a:off x="6438034" y="869901"/>
          <a:ext cx="5384800" cy="4525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26" name="Picture 2" descr="Server Room - Becker">
            <a:extLst>
              <a:ext uri="{FF2B5EF4-FFF2-40B4-BE49-F238E27FC236}">
                <a16:creationId xmlns:a16="http://schemas.microsoft.com/office/drawing/2014/main" id="{C972145B-E70C-4C15-81AB-C04AD29E7F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915" y="1324864"/>
            <a:ext cx="5688085" cy="3969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7527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dirty="0"/>
              <a:t>Steps – </a:t>
            </a:r>
            <a:r>
              <a:rPr lang="en-US" sz="2400" dirty="0"/>
              <a:t>initial testing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609600" y="1518407"/>
            <a:ext cx="5384800" cy="4321070"/>
          </a:xfrm>
        </p:spPr>
        <p:txBody>
          <a:bodyPr>
            <a:normAutofit/>
          </a:bodyPr>
          <a:lstStyle/>
          <a:p>
            <a:pPr marL="1613916" lvl="4" indent="-342900">
              <a:buAutoNum type="arabicParenR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Configure AWS CLI</a:t>
            </a:r>
          </a:p>
          <a:p>
            <a:pPr marL="1613916" lvl="4" indent="-342900">
              <a:buAutoNum type="arabicParenR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Install EKSCTL</a:t>
            </a:r>
          </a:p>
          <a:p>
            <a:pPr marL="1613916" lvl="4" indent="-342900">
              <a:buAutoNum type="arabicParenR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Create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cluster.yaml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file</a:t>
            </a:r>
          </a:p>
          <a:p>
            <a:pPr marL="1613916" lvl="4" indent="-342900">
              <a:buAutoNum type="arabicParenR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Run test Kubernetes cluster on AWS EKS with the EKSCTL create cluster command.</a:t>
            </a:r>
          </a:p>
          <a:p>
            <a:pPr marL="1271016" lvl="4" indent="0"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0EB3FE3-9EFE-40E8-9127-144E3F660057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11201" y="3508773"/>
            <a:ext cx="5384800" cy="13143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36690AA-3A6E-40FD-BE90-26EB240DC5EB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197602" y="1017660"/>
            <a:ext cx="5943600" cy="2748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135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dirty="0"/>
              <a:t>Steps – </a:t>
            </a:r>
            <a:r>
              <a:rPr lang="en-US" sz="2400" dirty="0"/>
              <a:t>Deploy EKS cluster with Terraform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609600" y="1518407"/>
            <a:ext cx="5384800" cy="4321070"/>
          </a:xfrm>
        </p:spPr>
        <p:txBody>
          <a:bodyPr>
            <a:normAutofit/>
          </a:bodyPr>
          <a:lstStyle/>
          <a:p>
            <a:pPr marL="1613916" lvl="4" indent="-342900">
              <a:buFont typeface="Wingdings 2"/>
              <a:buAutoNum type="arabicParenR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Create main.tf file with K8 specs</a:t>
            </a:r>
          </a:p>
          <a:p>
            <a:pPr marL="1613916" lvl="4" indent="-342900">
              <a:buFont typeface="Wingdings 2"/>
              <a:buAutoNum type="arabicParenR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Run terraform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init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613916" lvl="4" indent="-342900">
              <a:buFont typeface="Wingdings 2"/>
              <a:buAutoNum type="arabicParenR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Run terraform plan</a:t>
            </a:r>
          </a:p>
          <a:p>
            <a:pPr marL="1613916" lvl="4" indent="-342900">
              <a:buFont typeface="Wingdings 2"/>
              <a:buAutoNum type="arabicParenR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Run terraform apply</a:t>
            </a:r>
          </a:p>
          <a:p>
            <a:pPr marL="1613916" lvl="4" indent="-342900">
              <a:buFont typeface="Wingdings 2"/>
              <a:buAutoNum type="arabicParenR"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613916" lvl="4" indent="-342900">
              <a:buAutoNum type="arabicParenR"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1016" lvl="4" indent="0"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68BFD5-D7ED-4C1B-ADAB-628C8478D6E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31427" y="3028230"/>
            <a:ext cx="5515032" cy="3037010"/>
          </a:xfrm>
          <a:prstGeom prst="rect">
            <a:avLst/>
          </a:prstGeo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A98C6F9-D880-4E5E-A171-F0208A7D6E91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994400" y="1426464"/>
            <a:ext cx="5384800" cy="73191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85B7AB6-18CC-4D30-90E7-3E7A006D0389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016973" y="3028230"/>
            <a:ext cx="5943600" cy="2690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7201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dirty="0"/>
              <a:t>Steps – </a:t>
            </a:r>
            <a:r>
              <a:rPr lang="en-US" sz="2400" dirty="0"/>
              <a:t>Deploy EKS cluster with Terraform - continued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2600587" y="1426464"/>
            <a:ext cx="5384801" cy="4321070"/>
          </a:xfrm>
        </p:spPr>
        <p:txBody>
          <a:bodyPr>
            <a:normAutofit/>
          </a:bodyPr>
          <a:lstStyle/>
          <a:p>
            <a:pPr marL="1271016" lvl="4" indent="0" algn="ctr">
              <a:buNone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 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rror received when trying to connect to deployed EKS cluster – solved by installing AWS-IAM-Authenticator on my VM.</a:t>
            </a:r>
          </a:p>
          <a:p>
            <a:pPr marL="1613916" lvl="4" indent="-342900">
              <a:buAutoNum type="arabicParenR"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1016" lvl="4" indent="0">
              <a:buNone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1016" lvl="4" indent="0"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1016" lvl="4" indent="0"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1016" lvl="4" indent="0" algn="ctr"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These are the pods running on the EKS deployment.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3F0D514-5CEB-4B2B-834E-E2ECFEC55DD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124200" y="2625090"/>
            <a:ext cx="5943600" cy="80391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4E54351-29F8-4111-83D3-283FEA23AF0A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124200" y="4611751"/>
            <a:ext cx="5943600" cy="819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415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dirty="0"/>
              <a:t>Steps – </a:t>
            </a:r>
            <a:r>
              <a:rPr lang="en-US" sz="2400" dirty="0"/>
              <a:t>Configure Jenkins to run Ansible playbook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609600" y="1518407"/>
            <a:ext cx="5384800" cy="4321070"/>
          </a:xfrm>
        </p:spPr>
        <p:txBody>
          <a:bodyPr>
            <a:normAutofit/>
          </a:bodyPr>
          <a:lstStyle/>
          <a:p>
            <a:pPr marL="1613916" lvl="4" indent="-342900">
              <a:buAutoNum type="arabicParenR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Create ansible playbook which will automatically pull the latest code for my app from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github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then build and push a docker image to my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dockerhub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account.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613916" lvl="4" indent="-342900">
              <a:buAutoNum type="arabicParenR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Run the playbook through a Jenkins pipeline script whenever code changes are made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BB9E5F72-B949-4A3C-9217-F7BAA1F88F3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71780" y="1518407"/>
            <a:ext cx="5384800" cy="2628024"/>
          </a:xfrm>
        </p:spPr>
      </p:pic>
    </p:spTree>
    <p:extLst>
      <p:ext uri="{BB962C8B-B14F-4D97-AF65-F5344CB8AC3E}">
        <p14:creationId xmlns:p14="http://schemas.microsoft.com/office/powerpoint/2010/main" val="36947585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dirty="0"/>
              <a:t>Steps – </a:t>
            </a:r>
            <a:r>
              <a:rPr lang="en-US" sz="2400" dirty="0"/>
              <a:t>Deploy flask app onto the EKS cluster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-587231" y="1675317"/>
            <a:ext cx="6325299" cy="4337848"/>
          </a:xfrm>
        </p:spPr>
        <p:txBody>
          <a:bodyPr>
            <a:normAutofit/>
          </a:bodyPr>
          <a:lstStyle/>
          <a:p>
            <a:pPr marL="1613916" lvl="4" indent="-342900">
              <a:buFont typeface="Wingdings 2"/>
              <a:buAutoNum type="arabicParenR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Create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deployment.yaml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file that will pull the latest version of flask app from my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Dockerhub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repo- </a:t>
            </a:r>
            <a:r>
              <a:rPr lang="en-US" i="0" dirty="0" err="1">
                <a:effectLst/>
                <a:latin typeface="Open Sans"/>
              </a:rPr>
              <a:t>jasonautomation</a:t>
            </a:r>
            <a:r>
              <a:rPr lang="en-US" i="0" dirty="0">
                <a:effectLst/>
                <a:latin typeface="Open Sans"/>
              </a:rPr>
              <a:t>/case-study-part1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613916" lvl="4" indent="-342900">
              <a:buFont typeface="Wingdings 2"/>
              <a:buAutoNum type="arabicParenR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Run </a:t>
            </a:r>
            <a:r>
              <a:rPr lang="en-US" b="0" i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kubectl</a:t>
            </a:r>
            <a:r>
              <a:rPr lang="en-US" b="0" i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apply -f </a:t>
            </a:r>
            <a:r>
              <a:rPr lang="en-US" b="0" i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deployment.yaml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613916" lvl="4" indent="-342900">
              <a:buFont typeface="Wingdings 2"/>
              <a:buAutoNum type="arabicParenR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Create a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loadbalancer.yaml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file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613916" lvl="4" indent="-342900">
              <a:buFont typeface="Wingdings 2"/>
              <a:buAutoNum type="arabicParenR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Deploy the load balancer to AWS by running the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kubectl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apply –f command again. </a:t>
            </a:r>
          </a:p>
          <a:p>
            <a:pPr marL="1613916" lvl="4" indent="-342900">
              <a:buFont typeface="Wingdings 2"/>
              <a:buAutoNum type="arabicParenR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Connect to the public IP of the load balancer to view the deployed application.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613916" lvl="4" indent="-342900">
              <a:buFont typeface="Wingdings 2"/>
              <a:buAutoNum type="arabicParenR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Whenever new code is deployed, I will rerun the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kubectl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appy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–f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deployment.yaml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command to push the latest release of the </a:t>
            </a:r>
            <a:r>
              <a:rPr lang="en-U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docker image.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613916" lvl="4" indent="-342900">
              <a:buAutoNum type="arabicParenR"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1016" lvl="4" indent="0"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67FEAAE-EC82-44CB-9A5F-A6B38DD02A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426464"/>
            <a:ext cx="5899646" cy="3314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2942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sz="4000" dirty="0"/>
              <a:t>Monitoring</a:t>
            </a:r>
            <a:endParaRPr lang="en-US" sz="2400" dirty="0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2231470" y="1426464"/>
            <a:ext cx="6325299" cy="4337848"/>
          </a:xfrm>
        </p:spPr>
        <p:txBody>
          <a:bodyPr>
            <a:normAutofit/>
          </a:bodyPr>
          <a:lstStyle/>
          <a:p>
            <a:pPr marL="1271016" lvl="4" indent="0">
              <a:buNone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Set up a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Cloudwatch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metrics dashboard to monitor the EC2 instances that are using on my EKS cluster.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613916" lvl="4" indent="-342900">
              <a:buAutoNum type="arabicParenR"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1016" lvl="4" indent="0"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7C3900-1C83-46EF-94FE-0C0CE98F122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115736" y="2046914"/>
            <a:ext cx="9638949" cy="4739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7558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ightfall design templat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5Glossy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tint val="95000"/>
              <a:shade val="95000"/>
              <a:satMod val="120000"/>
            </a:schemeClr>
          </a:solidFill>
          <a:prstDash val="solid"/>
        </a:ln>
        <a:ln w="55000" cap="flat" cmpd="thickThin" algn="ctr">
          <a:solidFill>
            <a:schemeClr val="phClr">
              <a:tint val="90000"/>
              <a:satMod val="130000"/>
            </a:schemeClr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ightfall design slides.potx" id="{1F21CAEF-9FBE-490C-A0F8-816FBEE90D46}" vid="{85D2A922-5EE5-4375-8B4A-B39999B15898}"/>
    </a:ext>
  </a:extLst>
</a:theme>
</file>

<file path=ppt/theme/theme2.xml><?xml version="1.0" encoding="utf-8"?>
<a:theme xmlns:a="http://schemas.openxmlformats.org/drawingml/2006/main" name="Office Them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5Glossy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tint val="95000"/>
              <a:shade val="95000"/>
              <a:satMod val="120000"/>
            </a:schemeClr>
          </a:solidFill>
          <a:prstDash val="solid"/>
        </a:ln>
        <a:ln w="55000" cap="flat" cmpd="thickThin" algn="ctr">
          <a:solidFill>
            <a:schemeClr val="phClr">
              <a:tint val="90000"/>
              <a:satMod val="130000"/>
            </a:schemeClr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5Glossy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tint val="95000"/>
              <a:shade val="95000"/>
              <a:satMod val="120000"/>
            </a:schemeClr>
          </a:solidFill>
          <a:prstDash val="solid"/>
        </a:ln>
        <a:ln w="55000" cap="flat" cmpd="thickThin" algn="ctr">
          <a:solidFill>
            <a:schemeClr val="phClr">
              <a:tint val="90000"/>
              <a:satMod val="130000"/>
            </a:schemeClr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Nightfall design slides</Template>
  <TotalTime>1641</TotalTime>
  <Words>390</Words>
  <Application>Microsoft Office PowerPoint</Application>
  <PresentationFormat>Widescreen</PresentationFormat>
  <Paragraphs>51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Consolas</vt:lpstr>
      <vt:lpstr>Open Sans</vt:lpstr>
      <vt:lpstr>Wingdings</vt:lpstr>
      <vt:lpstr>Wingdings 2</vt:lpstr>
      <vt:lpstr>Wingdings 3</vt:lpstr>
      <vt:lpstr>Nightfall design template</vt:lpstr>
      <vt:lpstr>Case-study part 2</vt:lpstr>
      <vt:lpstr>Design</vt:lpstr>
      <vt:lpstr>Assets</vt:lpstr>
      <vt:lpstr>Steps – initial testing</vt:lpstr>
      <vt:lpstr>Steps – Deploy EKS cluster with Terraform</vt:lpstr>
      <vt:lpstr>Steps – Deploy EKS cluster with Terraform - continued</vt:lpstr>
      <vt:lpstr>Steps – Configure Jenkins to run Ansible playbook</vt:lpstr>
      <vt:lpstr>Steps – Deploy flask app onto the EKS cluster</vt:lpstr>
      <vt:lpstr>Monitoring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Case-study part 2</dc:title>
  <dc:creator>Jason K</dc:creator>
  <cp:lastModifiedBy>Jason K</cp:lastModifiedBy>
  <cp:revision>24</cp:revision>
  <dcterms:created xsi:type="dcterms:W3CDTF">2021-03-01T16:35:01Z</dcterms:created>
  <dcterms:modified xsi:type="dcterms:W3CDTF">2021-03-02T19:56:29Z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74064800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