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451EF-4DAC-AE45-805C-E0907DAFECDC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6572-F02F-2846-93B2-F288224F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E6572-F02F-2846-93B2-F288224FA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&amp; Guessing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Boyang Bao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Drawing &amp;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Fun</a:t>
            </a:r>
          </a:p>
          <a:p>
            <a:r>
              <a:rPr lang="en-US" altLang="zh-CN" dirty="0" smtClean="0"/>
              <a:t>Learn and </a:t>
            </a:r>
            <a:r>
              <a:rPr lang="en-US" dirty="0" smtClean="0"/>
              <a:t>Practice by Myself</a:t>
            </a:r>
          </a:p>
          <a:p>
            <a:r>
              <a:rPr lang="en-US" dirty="0" smtClean="0"/>
              <a:t>Enough Time to Finish (15 days)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0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Stack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Diagram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5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50</TotalTime>
  <Words>42</Words>
  <Application>Microsoft Macintosh PowerPoint</Application>
  <PresentationFormat>Widescreen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Century Gothic</vt:lpstr>
      <vt:lpstr>Mangal</vt:lpstr>
      <vt:lpstr>Wingdings 2</vt:lpstr>
      <vt:lpstr>宋体</vt:lpstr>
      <vt:lpstr>Quotable</vt:lpstr>
      <vt:lpstr>Drawing &amp; Guessing</vt:lpstr>
      <vt:lpstr>Why Drawing &amp; Guessing</vt:lpstr>
      <vt:lpstr>Technical Stack &amp; Tools</vt:lpstr>
      <vt:lpstr>Structure Diagram </vt:lpstr>
      <vt:lpstr>Continue…</vt:lpstr>
      <vt:lpstr>Continue…</vt:lpstr>
      <vt:lpstr>DEMO TIME</vt:lpstr>
      <vt:lpstr>Q &amp; A</vt:lpstr>
      <vt:lpstr>Thank You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&amp; Guessing</dc:title>
  <dc:creator>Boyang Bao</dc:creator>
  <cp:lastModifiedBy>Boyang Bao</cp:lastModifiedBy>
  <cp:revision>5</cp:revision>
  <dcterms:created xsi:type="dcterms:W3CDTF">2017-07-15T07:33:25Z</dcterms:created>
  <dcterms:modified xsi:type="dcterms:W3CDTF">2017-07-15T08:23:30Z</dcterms:modified>
</cp:coreProperties>
</file>