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AEFF7"/>
    <a:srgbClr val="E6E6E6"/>
    <a:srgbClr val="AEB1B5"/>
    <a:srgbClr val="FFCCFF"/>
    <a:srgbClr val="66FFCC"/>
    <a:srgbClr val="00CC66"/>
    <a:srgbClr val="0099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F90D-C80D-48E1-7ACE-A66C88AA5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F259A-46E2-455E-2677-513D9C165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873D-ED5D-26C6-A73B-9DD91A6A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AA5B-963C-3BBB-19F0-92BF60E3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B238-3D97-8ECC-EFF5-B9E24249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129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A390-11E1-AD2A-B327-1F12FFE1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521F-20AA-CE16-C6FC-971C981C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52AC-95D1-7090-DFF5-DB400ACB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9312-9609-8606-8EFC-3580132F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5310-427B-943C-3FD3-8CF1DB23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976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9CE20-7BEC-0EBF-2E38-A323CFA5A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26D89-CA37-7391-F159-6A3E048E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DD5B-F2EB-8CE8-04E5-02533F8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8CD9-DB8D-ECA2-32A8-5B9A2227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1A1D-A131-C39D-2E1D-6BF4E4AE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152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2796-B9A8-2316-932F-60694281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B7B8-29F1-15B7-7088-664C9D1E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91A0-925B-9504-6EBA-34270DC0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037D-CB6D-40B4-65FD-8A76C6B3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3F1B-F498-942E-5280-47F9AFBC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816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3C98-89AB-9FB5-4387-B1A2DFD6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CB7E5-1430-DD0D-B3E6-EF3BD541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4C2A-75E3-31D4-FD58-CD71CDD9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5456-274D-FF01-3905-35DFFBEB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D513-CF69-1FB7-2974-E16E1494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825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7F-D6B6-6D17-DF29-37C83594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312F-0064-3800-882E-1F243C686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5481C-2F5A-F522-6919-5D22476A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214B3-50AF-BE29-0BED-987B183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DA8AE-E182-0EB7-CDC8-DD0078E1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A9C1-0953-3D19-72BA-0A2547AA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709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018-7A85-2294-0467-F45D66A3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55D6A-594A-7D97-7397-33BDFF1D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50E30-1D64-0F4F-D963-BCCA71D65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DFF72-D0C0-9592-8E74-7AE612AE2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CDFF4-B995-2285-FB5E-864CA4C15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AFFEF-0463-F3AA-ACE1-9F13D0DC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B09FC-DD62-CD97-DCD1-E998F5E3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7649E-DCFA-D323-8611-428FFE4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594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E633-64CD-D48E-489C-26A3FCD0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771A9-8270-B08A-0761-FE43ABD3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E1D32-EA6A-04D5-CEA0-FF263C4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CC247-A6AA-6B53-D642-1314202D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71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CCDA7-A94C-72CD-050E-100D4DFE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4CC23-4E09-D1B6-A414-4692C139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9750-80E7-3894-1DA5-B44E279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5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1C7F-6C23-BAEF-65DA-BED0848F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63F2-EB5A-522C-655E-C72D7CC3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2FC6E-B5EC-9344-EC36-72073960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2FDDC-98EA-02DA-E0A3-F454DEC6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8C9C8-D6AD-A936-CA0E-940094E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70DFD-CF83-5ED6-0FC9-6FBF70C2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477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A358-9DB0-EC72-3AC7-5A06B1A1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2CFC3-49CA-F3D0-0C83-8F737D305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AE50A-E479-D99A-8364-CFD67A61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60F5A-B5E3-CD1D-EA26-46E72E40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38C0-5922-9E5E-D66D-8A6F5152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20D78-7D93-CC30-B4E9-FA7C2A6F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10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C26C0-562F-ED84-0D2A-2B0E59F3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84DD-BD20-0A67-7BB1-B767D0D5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7C29-3186-171D-DD6B-E0FC3C909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87D1-855D-47A1-9281-E704231A6F3A}" type="datetimeFigureOut">
              <a:rPr lang="en-MY" smtClean="0"/>
              <a:t>10/6/2022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B3C8-F9CD-7AD4-E9D8-BFE07BC75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9E9E6-F6A2-52AF-ED9F-9F9763CE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301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E0E2C26-04D6-BD05-C7A1-3F2A752AF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92300"/>
              </p:ext>
            </p:extLst>
          </p:nvPr>
        </p:nvGraphicFramePr>
        <p:xfrm>
          <a:off x="596283" y="1674031"/>
          <a:ext cx="11211015" cy="474881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60991">
                  <a:extLst>
                    <a:ext uri="{9D8B030D-6E8A-4147-A177-3AD203B41FA5}">
                      <a16:colId xmlns:a16="http://schemas.microsoft.com/office/drawing/2014/main" val="1206625937"/>
                    </a:ext>
                  </a:extLst>
                </a:gridCol>
                <a:gridCol w="2379215">
                  <a:extLst>
                    <a:ext uri="{9D8B030D-6E8A-4147-A177-3AD203B41FA5}">
                      <a16:colId xmlns:a16="http://schemas.microsoft.com/office/drawing/2014/main" val="258156717"/>
                    </a:ext>
                  </a:extLst>
                </a:gridCol>
                <a:gridCol w="2786403">
                  <a:extLst>
                    <a:ext uri="{9D8B030D-6E8A-4147-A177-3AD203B41FA5}">
                      <a16:colId xmlns:a16="http://schemas.microsoft.com/office/drawing/2014/main" val="4107142326"/>
                    </a:ext>
                  </a:extLst>
                </a:gridCol>
                <a:gridCol w="2242203">
                  <a:extLst>
                    <a:ext uri="{9D8B030D-6E8A-4147-A177-3AD203B41FA5}">
                      <a16:colId xmlns:a16="http://schemas.microsoft.com/office/drawing/2014/main" val="3687632417"/>
                    </a:ext>
                  </a:extLst>
                </a:gridCol>
                <a:gridCol w="2242203">
                  <a:extLst>
                    <a:ext uri="{9D8B030D-6E8A-4147-A177-3AD203B41FA5}">
                      <a16:colId xmlns:a16="http://schemas.microsoft.com/office/drawing/2014/main" val="904500676"/>
                    </a:ext>
                  </a:extLst>
                </a:gridCol>
              </a:tblGrid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</a:rPr>
                        <a:t>Mobile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21512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CO</a:t>
                      </a:r>
                      <a:r>
                        <a:rPr lang="en-MY" b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r>
                        <a:rPr lang="en-MY" b="0" dirty="0">
                          <a:solidFill>
                            <a:sysClr val="windowText" lastClr="000000"/>
                          </a:solidFill>
                        </a:rPr>
                        <a:t> 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596363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r>
                        <a:rPr lang="en-MY" b="0" dirty="0">
                          <a:solidFill>
                            <a:sysClr val="windowText" lastClr="000000"/>
                          </a:solidFill>
                        </a:rPr>
                        <a:t>Controller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41223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CAN Bus App</a:t>
                      </a:r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6275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Machine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Learning</a:t>
                      </a:r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077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DBBA6A-78E2-4AEA-6342-2B556A104EA1}"/>
              </a:ext>
            </a:extLst>
          </p:cNvPr>
          <p:cNvSpPr txBox="1"/>
          <p:nvPr/>
        </p:nvSpPr>
        <p:spPr>
          <a:xfrm>
            <a:off x="2824392" y="1173821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Driver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0E8A0-E0B8-E648-7140-BC620D49EA5E}"/>
              </a:ext>
            </a:extLst>
          </p:cNvPr>
          <p:cNvSpPr txBox="1"/>
          <p:nvPr/>
        </p:nvSpPr>
        <p:spPr>
          <a:xfrm>
            <a:off x="9639175" y="1168111"/>
            <a:ext cx="23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Maintenance 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7A85-D6A8-9489-C069-5A133DF6951D}"/>
              </a:ext>
            </a:extLst>
          </p:cNvPr>
          <p:cNvSpPr txBox="1"/>
          <p:nvPr/>
        </p:nvSpPr>
        <p:spPr>
          <a:xfrm>
            <a:off x="7854756" y="1173821"/>
            <a:ext cx="141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B1FDED-3507-5825-4E83-1DDDB025EC87}"/>
              </a:ext>
            </a:extLst>
          </p:cNvPr>
          <p:cNvSpPr/>
          <p:nvPr/>
        </p:nvSpPr>
        <p:spPr>
          <a:xfrm>
            <a:off x="2275949" y="1816059"/>
            <a:ext cx="1150514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ysClr val="windowText" lastClr="000000"/>
                </a:solidFill>
              </a:rPr>
              <a:t>Input driver credentials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EE91E-431F-F17B-A1AA-F1F21E848D40}"/>
              </a:ext>
            </a:extLst>
          </p:cNvPr>
          <p:cNvSpPr/>
          <p:nvPr/>
        </p:nvSpPr>
        <p:spPr>
          <a:xfrm>
            <a:off x="5244478" y="2791805"/>
            <a:ext cx="1489970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Collect CO</a:t>
            </a:r>
            <a:r>
              <a:rPr lang="en-MY" b="0" i="0" baseline="-2500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2</a:t>
            </a:r>
            <a:r>
              <a:rPr lang="en-MY" dirty="0">
                <a:solidFill>
                  <a:sysClr val="windowText" lastClr="000000"/>
                </a:solidFill>
              </a:rPr>
              <a:t>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41F89-B566-53E7-46CA-4AA8C8079939}"/>
              </a:ext>
            </a:extLst>
          </p:cNvPr>
          <p:cNvSpPr/>
          <p:nvPr/>
        </p:nvSpPr>
        <p:spPr>
          <a:xfrm>
            <a:off x="5334365" y="3739139"/>
            <a:ext cx="1310195" cy="6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Data collection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A8C598-2B65-EA51-6B75-CA4F878968D2}"/>
              </a:ext>
            </a:extLst>
          </p:cNvPr>
          <p:cNvSpPr/>
          <p:nvPr/>
        </p:nvSpPr>
        <p:spPr>
          <a:xfrm>
            <a:off x="4989060" y="4696105"/>
            <a:ext cx="2000804" cy="612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Collect fuel consumption data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0DE66-6418-6981-E518-2DF72C216B48}"/>
              </a:ext>
            </a:extLst>
          </p:cNvPr>
          <p:cNvSpPr txBox="1"/>
          <p:nvPr/>
        </p:nvSpPr>
        <p:spPr>
          <a:xfrm>
            <a:off x="5412777" y="1173821"/>
            <a:ext cx="118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Truck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7B7E2-034B-C14B-D974-F08B372B9051}"/>
              </a:ext>
            </a:extLst>
          </p:cNvPr>
          <p:cNvSpPr/>
          <p:nvPr/>
        </p:nvSpPr>
        <p:spPr>
          <a:xfrm>
            <a:off x="7702980" y="5620400"/>
            <a:ext cx="1748905" cy="56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Data processing &amp; analytics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41719FA-7A44-7934-3E1C-298B70376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54" y="3664466"/>
            <a:ext cx="761903" cy="761903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1D716C-86BB-E25F-8C27-5D5E0FEFFE2A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284385" y="1995439"/>
            <a:ext cx="1616800" cy="248315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D60E6-DB3D-589A-1601-7057ACB24C3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989463" y="3404365"/>
            <a:ext cx="0" cy="3347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2B664F-9943-3840-7212-B7A1D86505A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5989462" y="4351698"/>
            <a:ext cx="1" cy="3444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266381-B670-93B2-2452-E468ACD1A3A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6644560" y="4045418"/>
            <a:ext cx="51389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A55A6E1-F86A-EE89-39F3-D57C1F8598CC}"/>
              </a:ext>
            </a:extLst>
          </p:cNvPr>
          <p:cNvCxnSpPr>
            <a:cxnSpLocks/>
            <a:stCxn id="21" idx="2"/>
            <a:endCxn id="17" idx="1"/>
          </p:cNvCxnSpPr>
          <p:nvPr/>
        </p:nvCxnSpPr>
        <p:spPr>
          <a:xfrm rot="16200000" flipH="1">
            <a:off x="6882135" y="5083640"/>
            <a:ext cx="1478116" cy="16357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0D9EC23A-71E3-0CC6-9B5F-CA6C1AE57ACA}"/>
              </a:ext>
            </a:extLst>
          </p:cNvPr>
          <p:cNvSpPr/>
          <p:nvPr/>
        </p:nvSpPr>
        <p:spPr>
          <a:xfrm>
            <a:off x="10082075" y="5521343"/>
            <a:ext cx="1513642" cy="80843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9FFE56-199B-548D-F114-EE166A273B6A}"/>
              </a:ext>
            </a:extLst>
          </p:cNvPr>
          <p:cNvSpPr txBox="1"/>
          <p:nvPr/>
        </p:nvSpPr>
        <p:spPr>
          <a:xfrm>
            <a:off x="10015492" y="5602393"/>
            <a:ext cx="164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Maintenance</a:t>
            </a:r>
          </a:p>
          <a:p>
            <a:pPr algn="ctr"/>
            <a:r>
              <a:rPr lang="en-MY" dirty="0"/>
              <a:t>Needed?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0A24B8-4268-513B-BCF5-83423D8AB7F2}"/>
              </a:ext>
            </a:extLst>
          </p:cNvPr>
          <p:cNvCxnSpPr>
            <a:cxnSpLocks/>
          </p:cNvCxnSpPr>
          <p:nvPr/>
        </p:nvCxnSpPr>
        <p:spPr>
          <a:xfrm flipV="1">
            <a:off x="9451885" y="5925558"/>
            <a:ext cx="51389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93723BC3-B401-6244-9B27-14D5350F73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95" y="386389"/>
            <a:ext cx="781219" cy="787431"/>
          </a:xfrm>
          <a:prstGeom prst="rect">
            <a:avLst/>
          </a:prstGeom>
        </p:spPr>
      </p:pic>
      <p:pic>
        <p:nvPicPr>
          <p:cNvPr id="62" name="Picture 61" descr="A picture containing transport, handcart&#10;&#10;Description automatically generated">
            <a:extLst>
              <a:ext uri="{FF2B5EF4-FFF2-40B4-BE49-F238E27FC236}">
                <a16:creationId xmlns:a16="http://schemas.microsoft.com/office/drawing/2014/main" id="{6D12CD10-42E3-113C-A007-0BEC69BEBCF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51" y="518711"/>
            <a:ext cx="1183698" cy="646938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A6024D4F-8455-A262-8200-FD58D56020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21" y="357229"/>
            <a:ext cx="834242" cy="834242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03AA1E2D-4A76-484A-3ED7-BACD00A2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654" y="294697"/>
            <a:ext cx="834243" cy="83424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C35C95-CCFC-F804-B2DE-EA766DAED6D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577433" y="1816059"/>
            <a:ext cx="0" cy="38043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26973AC-B1E7-84AD-7ACF-F04ACA6E8C29}"/>
              </a:ext>
            </a:extLst>
          </p:cNvPr>
          <p:cNvCxnSpPr>
            <a:cxnSpLocks/>
          </p:cNvCxnSpPr>
          <p:nvPr/>
        </p:nvCxnSpPr>
        <p:spPr>
          <a:xfrm flipV="1">
            <a:off x="10844569" y="1816059"/>
            <a:ext cx="0" cy="36891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047B2A7-3D7D-FB87-1691-A8BEB922C102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03737" y="2125472"/>
            <a:ext cx="3568022" cy="24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0F2D474-E55F-091F-8E73-9ACE43C07244}"/>
              </a:ext>
            </a:extLst>
          </p:cNvPr>
          <p:cNvSpPr/>
          <p:nvPr/>
        </p:nvSpPr>
        <p:spPr>
          <a:xfrm>
            <a:off x="3499095" y="1819438"/>
            <a:ext cx="1504642" cy="6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ysClr val="windowText" lastClr="000000"/>
                </a:solidFill>
              </a:rPr>
              <a:t>Efficiency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2044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Zhi</dc:creator>
  <cp:lastModifiedBy>Wei Zhi</cp:lastModifiedBy>
  <cp:revision>1</cp:revision>
  <dcterms:created xsi:type="dcterms:W3CDTF">2022-06-10T07:15:27Z</dcterms:created>
  <dcterms:modified xsi:type="dcterms:W3CDTF">2022-06-10T08:16:58Z</dcterms:modified>
</cp:coreProperties>
</file>