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A0A9-ECDF-6D18-FFE8-AD17E0B0F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9E267-CB4A-771E-C8D0-369BC81F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9234-506C-C168-FEFB-AE93B514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7A8C-2D1C-2464-B084-94523DFA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774D-2F3D-5FC2-7D58-F1E449EC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406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9CC4-4D59-E03F-AFE3-BDC6C98E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5AFD0-885E-6F56-9D1C-5B429AC2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F25F-F299-A991-B4F6-B973AAB4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0970-1174-6437-76DA-53079F50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55AD-D46F-0ADA-3C12-090EE6FB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685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EEE2B-62D4-4B54-5E4F-C76BE5F9C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A1097-2CA0-464C-E2AF-B15AE33DD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C8FD-639C-86BE-6485-E287D651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E27F-4379-9C64-2A82-C150EB77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D83A-1440-1B6F-7BAC-DEDD8046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91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E378-B5EB-B9B2-A486-34C0E461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69E4-A8D5-100C-2491-3BA0C8D77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F2A3-BB9A-0BA9-F3F9-0F86B6EA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1D1E-03B3-504B-5EAD-58948DA0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FB7A-3351-7B81-F3E3-EEC7E554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105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9F4-F05A-6769-264E-2154DB11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4B61-7302-0AE3-0490-697AC2F1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199F-C6E8-00BD-D331-864CA656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CA36-A742-EFD6-6688-28762ACD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233D-4DAB-E0D2-8145-6C00ED5F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01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EC32-62DC-B1DB-497C-10673573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7AB2-258C-9C30-039C-CA7CFADC7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00C7-54F6-270D-8027-E4AC818B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9F214-F915-A5EA-3ABB-1E26246B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5FF41-1FB2-405E-C10D-66FBD620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10CB-5F09-8B20-2A7E-84865350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647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189D-5C33-9F02-338E-23C60051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E0D2-6C7A-1255-9043-3E0DA56B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A5B0A-88B2-53F9-F626-A17DB431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69D16-AEFD-279F-34A4-2B3BFFAB6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D0A8B-41CB-6DE1-8C68-41B8BF76E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5E37D-408A-BD88-0919-91F1E302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3865A-FBA1-D478-24C8-B655E6F6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271ED-4A93-2B69-EA52-11A571DA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80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E8C6-0F55-18C6-E2B0-6702CF8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BF74F-4CEC-D874-30EF-022F89E5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1F208-CD34-7449-7781-55853A69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F64EF-F147-BEFC-A185-EB96811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07F14-5AD5-EF4F-E72B-16F527E6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AA2CE-AC76-F514-B8B7-7EB7C258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A37A4-143F-AEC5-5780-928606D6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54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424C-34B3-FD7E-EED5-FED6B371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EADA-EADC-66BC-2913-D5ACB937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9C979-00D2-5C97-AC12-3A75E292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54429-476C-E17A-143F-A82BD56D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61BE-DF13-0DB4-6FDF-86770490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C0274-8E08-8C5F-1C23-00A37BF5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56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D5D0-433A-2DB3-C63A-156A03E3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E77CF-4964-FE27-143D-A28F07136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B87E0-4876-AEE2-A43E-D051E6F9C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75E66-9D56-F565-1E80-1FE216B1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07349-D0BA-DC6E-E13F-7B4FE454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3370E-EC36-2218-7B65-47846C6B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683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A255-B6B1-ED36-8B21-7D494106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E1EA4-0EA6-760B-242B-41D12F22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7D58-B2FF-21BA-E836-E04A23FA5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24C0-38B0-4E7F-AB4D-62C90A12FEE8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9A38-E11E-DE48-B1C9-B53CA8B46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9B01-69EB-A70D-9A4A-4A24C66FF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A33F-404F-4944-96A5-37952FD407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367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ujQvUWipXk&amp;ab_channel=DidenBa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www.youtube.com/watch?v=kheSVEuh8Ww&amp;ab_channel=Neko-Neko_Adventu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-Z-yt1H2E&amp;ab_channel=TheGery%27sTV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ld&#10;&#10;Description automatically generated">
            <a:extLst>
              <a:ext uri="{FF2B5EF4-FFF2-40B4-BE49-F238E27FC236}">
                <a16:creationId xmlns:a16="http://schemas.microsoft.com/office/drawing/2014/main" id="{27E69F7D-8F6D-4FFD-96F0-31B4ACF6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2" y="1091870"/>
            <a:ext cx="4853310" cy="2729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65A83-49AB-3A7D-196D-3394CAFA6548}"/>
              </a:ext>
            </a:extLst>
          </p:cNvPr>
          <p:cNvSpPr txBox="1"/>
          <p:nvPr/>
        </p:nvSpPr>
        <p:spPr>
          <a:xfrm>
            <a:off x="513286" y="634653"/>
            <a:ext cx="49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(Using Top Side)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3189D-5996-F49E-FB98-B81436E0F7E4}"/>
              </a:ext>
            </a:extLst>
          </p:cNvPr>
          <p:cNvSpPr txBox="1"/>
          <p:nvPr/>
        </p:nvSpPr>
        <p:spPr>
          <a:xfrm>
            <a:off x="402454" y="4018529"/>
            <a:ext cx="5166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dirty="0">
                <a:hlinkClick r:id="rId3"/>
              </a:rPr>
              <a:t>(</a:t>
            </a:r>
            <a:r>
              <a:rPr lang="en-MY" sz="1000" dirty="0">
                <a:hlinkClick r:id="rId4"/>
              </a:rPr>
              <a:t>https://www.youtube.com/watch?v=kheSVEuh8Ww&amp;ab_channel=Neko-Neko_Adventure</a:t>
            </a:r>
            <a:r>
              <a:rPr lang="en-MY" sz="1000" dirty="0"/>
              <a:t>) </a:t>
            </a:r>
          </a:p>
        </p:txBody>
      </p:sp>
      <p:pic>
        <p:nvPicPr>
          <p:cNvPr id="14" name="Picture 13" descr="A picture containing indoor, pan, cooking, dirty&#10;&#10;Description automatically generated">
            <a:extLst>
              <a:ext uri="{FF2B5EF4-FFF2-40B4-BE49-F238E27FC236}">
                <a16:creationId xmlns:a16="http://schemas.microsoft.com/office/drawing/2014/main" id="{320DD6B5-3712-48A1-EF12-08ADBB5C63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6618951" y="1098837"/>
            <a:ext cx="4853310" cy="27299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E2F3BD-9680-A194-3200-0A91423388F0}"/>
              </a:ext>
            </a:extLst>
          </p:cNvPr>
          <p:cNvSpPr txBox="1"/>
          <p:nvPr/>
        </p:nvSpPr>
        <p:spPr>
          <a:xfrm>
            <a:off x="6573037" y="634653"/>
            <a:ext cx="49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(Using Bottom Side)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75FBA-B89A-A36A-3DF5-3945D77CADD7}"/>
              </a:ext>
            </a:extLst>
          </p:cNvPr>
          <p:cNvSpPr txBox="1"/>
          <p:nvPr/>
        </p:nvSpPr>
        <p:spPr>
          <a:xfrm>
            <a:off x="6301391" y="4018529"/>
            <a:ext cx="54881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dirty="0">
                <a:hlinkClick r:id="rId3"/>
              </a:rPr>
              <a:t>(https://www.youtube.com/watch?v=gujQvUWipXk&amp;ab_channel=DidenBae</a:t>
            </a:r>
            <a:r>
              <a:rPr lang="en-MY" sz="1000" dirty="0"/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DA6DB-7011-0C67-D17F-B9C01164C9B0}"/>
              </a:ext>
            </a:extLst>
          </p:cNvPr>
          <p:cNvSpPr txBox="1"/>
          <p:nvPr/>
        </p:nvSpPr>
        <p:spPr>
          <a:xfrm>
            <a:off x="3048740" y="8974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400" b="1" dirty="0"/>
              <a:t>Scraper Chain Conveyor </a:t>
            </a:r>
            <a:endParaRPr lang="en-MY" sz="2400" dirty="0"/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D13679B8-5E07-70C1-95F0-22106203E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44" y="4546689"/>
            <a:ext cx="4535511" cy="19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6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een, farm machine&#10;&#10;Description automatically generated">
            <a:extLst>
              <a:ext uri="{FF2B5EF4-FFF2-40B4-BE49-F238E27FC236}">
                <a16:creationId xmlns:a16="http://schemas.microsoft.com/office/drawing/2014/main" id="{8495DC83-F36B-F748-8DE2-0487560C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150762"/>
            <a:ext cx="6457950" cy="3600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6FDDB0-57D0-BC25-4225-AC5D8DC045A4}"/>
              </a:ext>
            </a:extLst>
          </p:cNvPr>
          <p:cNvSpPr txBox="1"/>
          <p:nvPr/>
        </p:nvSpPr>
        <p:spPr>
          <a:xfrm>
            <a:off x="3048786" y="5050113"/>
            <a:ext cx="6094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dirty="0">
                <a:hlinkClick r:id="rId3"/>
              </a:rPr>
              <a:t>(https://www.youtube.com/watch?v=fN-Z-yt1H2E&amp;ab_channel=TheGery%27sTV</a:t>
            </a:r>
            <a:r>
              <a:rPr lang="en-MY" sz="1000" dirty="0"/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38420-FBD6-579E-FC1A-6906B47CE24F}"/>
              </a:ext>
            </a:extLst>
          </p:cNvPr>
          <p:cNvSpPr txBox="1"/>
          <p:nvPr/>
        </p:nvSpPr>
        <p:spPr>
          <a:xfrm>
            <a:off x="3623569" y="710067"/>
            <a:ext cx="49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(Using Top Side)</a:t>
            </a:r>
          </a:p>
        </p:txBody>
      </p:sp>
    </p:spTree>
    <p:extLst>
      <p:ext uri="{BB962C8B-B14F-4D97-AF65-F5344CB8AC3E}">
        <p14:creationId xmlns:p14="http://schemas.microsoft.com/office/powerpoint/2010/main" val="418846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Zhi</dc:creator>
  <cp:lastModifiedBy>Wei Zhi</cp:lastModifiedBy>
  <cp:revision>2</cp:revision>
  <dcterms:created xsi:type="dcterms:W3CDTF">2022-06-17T02:17:42Z</dcterms:created>
  <dcterms:modified xsi:type="dcterms:W3CDTF">2022-06-17T05:35:02Z</dcterms:modified>
</cp:coreProperties>
</file>