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EAEFF7"/>
    <a:srgbClr val="E6E6E6"/>
    <a:srgbClr val="AEB1B5"/>
    <a:srgbClr val="FFCCFF"/>
    <a:srgbClr val="66FFCC"/>
    <a:srgbClr val="00CC66"/>
    <a:srgbClr val="0099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1F90D-C80D-48E1-7ACE-A66C88AA5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AF259A-46E2-455E-2677-513D9C165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2873D-ED5D-26C6-A73B-9DD91A6AF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87D1-855D-47A1-9281-E704231A6F3A}" type="datetimeFigureOut">
              <a:rPr lang="en-MY" smtClean="0"/>
              <a:t>6/7/2022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AAA5B-963C-3BBB-19F0-92BF60E31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BB238-3D97-8ECC-EFF5-B9E24249A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FF485-1179-4875-AE17-01549CFC26F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51296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2A390-11E1-AD2A-B327-1F12FFE17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AD521F-20AA-CE16-C6FC-971C981C8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F52AC-95D1-7090-DFF5-DB400ACB3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87D1-855D-47A1-9281-E704231A6F3A}" type="datetimeFigureOut">
              <a:rPr lang="en-MY" smtClean="0"/>
              <a:t>6/7/2022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59312-9609-8606-8EFC-3580132FA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F5310-427B-943C-3FD3-8CF1DB235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FF485-1179-4875-AE17-01549CFC26F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59767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29CE20-7BEC-0EBF-2E38-A323CFA5A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E26D89-CA37-7391-F159-6A3E048E4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0DD5B-F2EB-8CE8-04E5-02533F84A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87D1-855D-47A1-9281-E704231A6F3A}" type="datetimeFigureOut">
              <a:rPr lang="en-MY" smtClean="0"/>
              <a:t>6/7/2022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A8CD9-DB8D-ECA2-32A8-5B9A22275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A1A1D-A131-C39D-2E1D-6BF4E4AE9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FF485-1179-4875-AE17-01549CFC26F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1152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D2796-B9A8-2316-932F-60694281E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DB7B8-29F1-15B7-7088-664C9D1E5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191A0-925B-9504-6EBA-34270DC07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87D1-855D-47A1-9281-E704231A6F3A}" type="datetimeFigureOut">
              <a:rPr lang="en-MY" smtClean="0"/>
              <a:t>6/7/2022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B037D-CB6D-40B4-65FD-8A76C6B3B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73F1B-F498-942E-5280-47F9AFBC3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FF485-1179-4875-AE17-01549CFC26F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8168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63C98-89AB-9FB5-4387-B1A2DFD65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CB7E5-1430-DD0D-B3E6-EF3BD5416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94C2A-75E3-31D4-FD58-CD71CDD95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87D1-855D-47A1-9281-E704231A6F3A}" type="datetimeFigureOut">
              <a:rPr lang="en-MY" smtClean="0"/>
              <a:t>6/7/2022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B5456-274D-FF01-3905-35DFFBEB3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2D513-CF69-1FB7-2974-E16E14945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FF485-1179-4875-AE17-01549CFC26F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08250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C267F-D6B6-6D17-DF29-37C835941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0312F-0064-3800-882E-1F243C686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15481C-2F5A-F522-6919-5D22476A1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214B3-50AF-BE29-0BED-987B183C1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87D1-855D-47A1-9281-E704231A6F3A}" type="datetimeFigureOut">
              <a:rPr lang="en-MY" smtClean="0"/>
              <a:t>6/7/2022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DA8AE-E182-0EB7-CDC8-DD0078E11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CA9C1-0953-3D19-72BA-0A2547AAD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FF485-1179-4875-AE17-01549CFC26F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27092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1B018-7A85-2294-0467-F45D66A3C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55D6A-594A-7D97-7397-33BDFF1D2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50E30-1D64-0F4F-D963-BCCA71D65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8DFF72-D0C0-9592-8E74-7AE612AE2B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4CDFF4-B995-2285-FB5E-864CA4C15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EAFFEF-0463-F3AA-ACE1-9F13D0DC9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87D1-855D-47A1-9281-E704231A6F3A}" type="datetimeFigureOut">
              <a:rPr lang="en-MY" smtClean="0"/>
              <a:t>6/7/2022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9B09FC-DD62-CD97-DCD1-E998F5E37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7649E-DCFA-D323-8611-428FFE499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FF485-1179-4875-AE17-01549CFC26F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5594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E633-64CD-D48E-489C-26A3FCD04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C771A9-8270-B08A-0761-FE43ABD37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87D1-855D-47A1-9281-E704231A6F3A}" type="datetimeFigureOut">
              <a:rPr lang="en-MY" smtClean="0"/>
              <a:t>6/7/2022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E1D32-EA6A-04D5-CEA0-FF263C4C2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CC247-A6AA-6B53-D642-1314202D4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FF485-1179-4875-AE17-01549CFC26F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87102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CCCDA7-A94C-72CD-050E-100D4DFE2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87D1-855D-47A1-9281-E704231A6F3A}" type="datetimeFigureOut">
              <a:rPr lang="en-MY" smtClean="0"/>
              <a:t>6/7/2022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F4CC23-4E09-D1B6-A414-4692C139F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E9750-80E7-3894-1DA5-B44E27971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FF485-1179-4875-AE17-01549CFC26F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4045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81C7F-6C23-BAEF-65DA-BED0848F1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D63F2-EB5A-522C-655E-C72D7CC39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A2FC6E-B5EC-9344-EC36-72073960E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2FDDC-98EA-02DA-E0A3-F454DEC6A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87D1-855D-47A1-9281-E704231A6F3A}" type="datetimeFigureOut">
              <a:rPr lang="en-MY" smtClean="0"/>
              <a:t>6/7/2022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8C9C8-D6AD-A936-CA0E-940094E3D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70DFD-CF83-5ED6-0FC9-6FBF70C28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FF485-1179-4875-AE17-01549CFC26F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34771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9A358-9DB0-EC72-3AC7-5A06B1A1C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E2CFC3-49CA-F3D0-0C83-8F737D305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AE50A-E479-D99A-8364-CFD67A61D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60F5A-B5E3-CD1D-EA26-46E72E40F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87D1-855D-47A1-9281-E704231A6F3A}" type="datetimeFigureOut">
              <a:rPr lang="en-MY" smtClean="0"/>
              <a:t>6/7/2022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138C0-5922-9E5E-D66D-8A6F51521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20D78-7D93-CC30-B4E9-FA7C2A6F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FF485-1179-4875-AE17-01549CFC26F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1109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8C26C0-562F-ED84-0D2A-2B0E59F31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184DD-BD20-0A67-7BB1-B767D0D58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F7C29-3186-171D-DD6B-E0FC3C909A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E87D1-855D-47A1-9281-E704231A6F3A}" type="datetimeFigureOut">
              <a:rPr lang="en-MY" smtClean="0"/>
              <a:t>6/7/2022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5B3C8-F9CD-7AD4-E9D8-BFE07BC751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9E9E6-F6A2-52AF-ED9F-9F9763CE2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FF485-1179-4875-AE17-01549CFC26F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73010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2E0E2C26-04D6-BD05-C7A1-3F2A752AF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308882"/>
              </p:ext>
            </p:extLst>
          </p:nvPr>
        </p:nvGraphicFramePr>
        <p:xfrm>
          <a:off x="596283" y="1674031"/>
          <a:ext cx="11211015" cy="4748815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560991">
                  <a:extLst>
                    <a:ext uri="{9D8B030D-6E8A-4147-A177-3AD203B41FA5}">
                      <a16:colId xmlns:a16="http://schemas.microsoft.com/office/drawing/2014/main" val="1206625937"/>
                    </a:ext>
                  </a:extLst>
                </a:gridCol>
                <a:gridCol w="2379215">
                  <a:extLst>
                    <a:ext uri="{9D8B030D-6E8A-4147-A177-3AD203B41FA5}">
                      <a16:colId xmlns:a16="http://schemas.microsoft.com/office/drawing/2014/main" val="258156717"/>
                    </a:ext>
                  </a:extLst>
                </a:gridCol>
                <a:gridCol w="2786403">
                  <a:extLst>
                    <a:ext uri="{9D8B030D-6E8A-4147-A177-3AD203B41FA5}">
                      <a16:colId xmlns:a16="http://schemas.microsoft.com/office/drawing/2014/main" val="4107142326"/>
                    </a:ext>
                  </a:extLst>
                </a:gridCol>
                <a:gridCol w="2242203">
                  <a:extLst>
                    <a:ext uri="{9D8B030D-6E8A-4147-A177-3AD203B41FA5}">
                      <a16:colId xmlns:a16="http://schemas.microsoft.com/office/drawing/2014/main" val="3687632417"/>
                    </a:ext>
                  </a:extLst>
                </a:gridCol>
                <a:gridCol w="2242203">
                  <a:extLst>
                    <a:ext uri="{9D8B030D-6E8A-4147-A177-3AD203B41FA5}">
                      <a16:colId xmlns:a16="http://schemas.microsoft.com/office/drawing/2014/main" val="904500676"/>
                    </a:ext>
                  </a:extLst>
                </a:gridCol>
              </a:tblGrid>
              <a:tr h="9497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b="0" dirty="0">
                          <a:solidFill>
                            <a:sysClr val="windowText" lastClr="000000"/>
                          </a:solidFill>
                        </a:rPr>
                        <a:t>Mobile App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21512"/>
                  </a:ext>
                </a:extLst>
              </a:tr>
              <a:tr h="9497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b="0" dirty="0">
                          <a:solidFill>
                            <a:sysClr val="windowText" lastClr="000000"/>
                          </a:solidFill>
                          <a:effectLst/>
                        </a:rPr>
                        <a:t>CO</a:t>
                      </a:r>
                      <a:r>
                        <a:rPr lang="en-MY" b="0" baseline="-25000" dirty="0">
                          <a:solidFill>
                            <a:sysClr val="windowText" lastClr="000000"/>
                          </a:solidFill>
                          <a:effectLst/>
                        </a:rPr>
                        <a:t>2</a:t>
                      </a:r>
                      <a:r>
                        <a:rPr lang="en-MY" b="0" dirty="0">
                          <a:solidFill>
                            <a:sysClr val="windowText" lastClr="000000"/>
                          </a:solidFill>
                        </a:rPr>
                        <a:t> Sensor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596363"/>
                  </a:ext>
                </a:extLst>
              </a:tr>
              <a:tr h="949763">
                <a:tc>
                  <a:txBody>
                    <a:bodyPr/>
                    <a:lstStyle/>
                    <a:p>
                      <a:r>
                        <a:rPr lang="en-MY" b="0" dirty="0">
                          <a:solidFill>
                            <a:sysClr val="windowText" lastClr="000000"/>
                          </a:solidFill>
                        </a:rPr>
                        <a:t>Controller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341223"/>
                  </a:ext>
                </a:extLst>
              </a:tr>
              <a:tr h="9497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b="0" dirty="0">
                          <a:solidFill>
                            <a:sysClr val="windowText" lastClr="000000"/>
                          </a:solidFill>
                          <a:effectLst/>
                        </a:rPr>
                        <a:t>OBDII Adapter</a:t>
                      </a:r>
                      <a:endParaRPr lang="en-MY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26275"/>
                  </a:ext>
                </a:extLst>
              </a:tr>
              <a:tr h="9497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b="0" dirty="0">
                          <a:solidFill>
                            <a:sysClr val="windowText" lastClr="000000"/>
                          </a:solidFill>
                          <a:effectLst/>
                        </a:rPr>
                        <a:t>Machine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b="0" dirty="0">
                          <a:solidFill>
                            <a:sysClr val="windowText" lastClr="000000"/>
                          </a:solidFill>
                          <a:effectLst/>
                        </a:rPr>
                        <a:t>Learning</a:t>
                      </a:r>
                      <a:endParaRPr lang="en-MY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50773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2DBBA6A-78E2-4AEA-6342-2B556A104EA1}"/>
              </a:ext>
            </a:extLst>
          </p:cNvPr>
          <p:cNvSpPr txBox="1"/>
          <p:nvPr/>
        </p:nvSpPr>
        <p:spPr>
          <a:xfrm>
            <a:off x="2824392" y="1173821"/>
            <a:ext cx="1349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Driver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20E8A0-E0B8-E648-7140-BC620D49EA5E}"/>
              </a:ext>
            </a:extLst>
          </p:cNvPr>
          <p:cNvSpPr txBox="1"/>
          <p:nvPr/>
        </p:nvSpPr>
        <p:spPr>
          <a:xfrm>
            <a:off x="9639175" y="1168111"/>
            <a:ext cx="239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Maintenance Engineer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627A85-D6A8-9489-C069-5A133DF6951D}"/>
              </a:ext>
            </a:extLst>
          </p:cNvPr>
          <p:cNvSpPr txBox="1"/>
          <p:nvPr/>
        </p:nvSpPr>
        <p:spPr>
          <a:xfrm>
            <a:off x="7854756" y="1173821"/>
            <a:ext cx="141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Dashboard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B1FDED-3507-5825-4E83-1DDDB025EC87}"/>
              </a:ext>
            </a:extLst>
          </p:cNvPr>
          <p:cNvSpPr/>
          <p:nvPr/>
        </p:nvSpPr>
        <p:spPr>
          <a:xfrm>
            <a:off x="2275949" y="1816059"/>
            <a:ext cx="1150514" cy="612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solidFill>
                  <a:sysClr val="windowText" lastClr="000000"/>
                </a:solidFill>
              </a:rPr>
              <a:t>Input driver credentials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CEE91E-431F-F17B-A1AA-F1F21E848D40}"/>
              </a:ext>
            </a:extLst>
          </p:cNvPr>
          <p:cNvSpPr/>
          <p:nvPr/>
        </p:nvSpPr>
        <p:spPr>
          <a:xfrm>
            <a:off x="5244478" y="2791805"/>
            <a:ext cx="1489970" cy="612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0" i="0" dirty="0">
                <a:solidFill>
                  <a:sysClr val="windowText" lastClr="000000"/>
                </a:solidFill>
                <a:effectLst/>
                <a:cs typeface="Calibri" panose="020F0502020204030204" pitchFamily="34" charset="0"/>
              </a:rPr>
              <a:t>Collect CO</a:t>
            </a:r>
            <a:r>
              <a:rPr lang="en-MY" b="0" i="0" baseline="-25000" dirty="0">
                <a:solidFill>
                  <a:sysClr val="windowText" lastClr="000000"/>
                </a:solidFill>
                <a:effectLst/>
                <a:cs typeface="Calibri" panose="020F0502020204030204" pitchFamily="34" charset="0"/>
              </a:rPr>
              <a:t>2</a:t>
            </a:r>
            <a:r>
              <a:rPr lang="en-MY" dirty="0">
                <a:solidFill>
                  <a:sysClr val="windowText" lastClr="000000"/>
                </a:solidFill>
              </a:rPr>
              <a:t> 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E41F89-B566-53E7-46CA-4AA8C8079939}"/>
              </a:ext>
            </a:extLst>
          </p:cNvPr>
          <p:cNvSpPr/>
          <p:nvPr/>
        </p:nvSpPr>
        <p:spPr>
          <a:xfrm>
            <a:off x="5334365" y="3739139"/>
            <a:ext cx="1310195" cy="612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0" i="0" dirty="0">
                <a:solidFill>
                  <a:sysClr val="windowText" lastClr="000000"/>
                </a:solidFill>
                <a:effectLst/>
                <a:cs typeface="Calibri" panose="020F0502020204030204" pitchFamily="34" charset="0"/>
              </a:rPr>
              <a:t>Data collection</a:t>
            </a:r>
            <a:endParaRPr lang="en-MY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A8C598-2B65-EA51-6B75-CA4F878968D2}"/>
              </a:ext>
            </a:extLst>
          </p:cNvPr>
          <p:cNvSpPr/>
          <p:nvPr/>
        </p:nvSpPr>
        <p:spPr>
          <a:xfrm>
            <a:off x="4989060" y="4696105"/>
            <a:ext cx="2000804" cy="6125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0" i="0" dirty="0">
                <a:solidFill>
                  <a:sysClr val="windowText" lastClr="000000"/>
                </a:solidFill>
                <a:effectLst/>
                <a:cs typeface="Calibri" panose="020F0502020204030204" pitchFamily="34" charset="0"/>
              </a:rPr>
              <a:t>Collect fuel consumption data</a:t>
            </a:r>
            <a:endParaRPr lang="en-MY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60DE66-6418-6981-E518-2DF72C216B48}"/>
              </a:ext>
            </a:extLst>
          </p:cNvPr>
          <p:cNvSpPr txBox="1"/>
          <p:nvPr/>
        </p:nvSpPr>
        <p:spPr>
          <a:xfrm>
            <a:off x="5412777" y="1173821"/>
            <a:ext cx="1183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Truck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37B7E2-034B-C14B-D974-F08B372B9051}"/>
              </a:ext>
            </a:extLst>
          </p:cNvPr>
          <p:cNvSpPr/>
          <p:nvPr/>
        </p:nvSpPr>
        <p:spPr>
          <a:xfrm>
            <a:off x="7702980" y="5620400"/>
            <a:ext cx="1748905" cy="568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0" i="0" dirty="0">
                <a:solidFill>
                  <a:sysClr val="windowText" lastClr="000000"/>
                </a:solidFill>
                <a:effectLst/>
                <a:cs typeface="Calibri" panose="020F0502020204030204" pitchFamily="34" charset="0"/>
              </a:rPr>
              <a:t>Data processing &amp; analytics</a:t>
            </a:r>
            <a:endParaRPr lang="en-MY" dirty="0">
              <a:solidFill>
                <a:sysClr val="windowText" lastClr="000000"/>
              </a:solidFill>
            </a:endParaRPr>
          </a:p>
        </p:txBody>
      </p: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241719FA-7A44-7934-3E1C-298B70376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454" y="3664466"/>
            <a:ext cx="761903" cy="761903"/>
          </a:xfrm>
          <a:prstGeom prst="rect">
            <a:avLst/>
          </a:prstGeom>
        </p:spPr>
      </p:pic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71D716C-86BB-E25F-8C27-5D5E0FEFFE2A}"/>
              </a:ext>
            </a:extLst>
          </p:cNvPr>
          <p:cNvCxnSpPr>
            <a:cxnSpLocks/>
            <a:stCxn id="12" idx="2"/>
            <a:endCxn id="14" idx="1"/>
          </p:cNvCxnSpPr>
          <p:nvPr/>
        </p:nvCxnSpPr>
        <p:spPr>
          <a:xfrm rot="16200000" flipH="1">
            <a:off x="3284385" y="1995439"/>
            <a:ext cx="1616800" cy="2483159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BAD60E6-DB3D-589A-1601-7057ACB24C30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5989463" y="3404365"/>
            <a:ext cx="0" cy="33477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72B664F-9943-3840-7212-B7A1D86505A8}"/>
              </a:ext>
            </a:extLst>
          </p:cNvPr>
          <p:cNvCxnSpPr>
            <a:cxnSpLocks/>
            <a:stCxn id="15" idx="0"/>
            <a:endCxn id="14" idx="2"/>
          </p:cNvCxnSpPr>
          <p:nvPr/>
        </p:nvCxnSpPr>
        <p:spPr>
          <a:xfrm flipV="1">
            <a:off x="5989462" y="4351698"/>
            <a:ext cx="1" cy="34440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F266381-B670-93B2-2452-E468ACD1A3A7}"/>
              </a:ext>
            </a:extLst>
          </p:cNvPr>
          <p:cNvCxnSpPr>
            <a:cxnSpLocks/>
            <a:stCxn id="14" idx="3"/>
            <a:endCxn id="21" idx="1"/>
          </p:cNvCxnSpPr>
          <p:nvPr/>
        </p:nvCxnSpPr>
        <p:spPr>
          <a:xfrm flipV="1">
            <a:off x="6644560" y="4045418"/>
            <a:ext cx="513894" cy="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DA55A6E1-F86A-EE89-39F3-D57C1F8598CC}"/>
              </a:ext>
            </a:extLst>
          </p:cNvPr>
          <p:cNvCxnSpPr>
            <a:cxnSpLocks/>
            <a:stCxn id="21" idx="2"/>
            <a:endCxn id="17" idx="1"/>
          </p:cNvCxnSpPr>
          <p:nvPr/>
        </p:nvCxnSpPr>
        <p:spPr>
          <a:xfrm rot="16200000" flipH="1">
            <a:off x="6882135" y="5083640"/>
            <a:ext cx="1478116" cy="163574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Diamond 52">
            <a:extLst>
              <a:ext uri="{FF2B5EF4-FFF2-40B4-BE49-F238E27FC236}">
                <a16:creationId xmlns:a16="http://schemas.microsoft.com/office/drawing/2014/main" id="{0D9EC23A-71E3-0CC6-9B5F-CA6C1AE57ACA}"/>
              </a:ext>
            </a:extLst>
          </p:cNvPr>
          <p:cNvSpPr/>
          <p:nvPr/>
        </p:nvSpPr>
        <p:spPr>
          <a:xfrm>
            <a:off x="10082075" y="5521343"/>
            <a:ext cx="1513642" cy="808435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200" dirty="0">
              <a:solidFill>
                <a:sysClr val="windowText" lastClr="00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9FFE56-199B-548D-F114-EE166A273B6A}"/>
              </a:ext>
            </a:extLst>
          </p:cNvPr>
          <p:cNvSpPr txBox="1"/>
          <p:nvPr/>
        </p:nvSpPr>
        <p:spPr>
          <a:xfrm>
            <a:off x="10015492" y="5602393"/>
            <a:ext cx="1646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Maintenance</a:t>
            </a:r>
          </a:p>
          <a:p>
            <a:pPr algn="ctr"/>
            <a:r>
              <a:rPr lang="en-MY" dirty="0"/>
              <a:t>Needed?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E0A24B8-4268-513B-BCF5-83423D8AB7F2}"/>
              </a:ext>
            </a:extLst>
          </p:cNvPr>
          <p:cNvCxnSpPr>
            <a:cxnSpLocks/>
          </p:cNvCxnSpPr>
          <p:nvPr/>
        </p:nvCxnSpPr>
        <p:spPr>
          <a:xfrm flipV="1">
            <a:off x="9451885" y="5925558"/>
            <a:ext cx="513894" cy="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60" name="Picture 59" descr="Icon&#10;&#10;Description automatically generated">
            <a:extLst>
              <a:ext uri="{FF2B5EF4-FFF2-40B4-BE49-F238E27FC236}">
                <a16:creationId xmlns:a16="http://schemas.microsoft.com/office/drawing/2014/main" id="{93723BC3-B401-6244-9B27-14D5350F733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095" y="386389"/>
            <a:ext cx="781219" cy="787431"/>
          </a:xfrm>
          <a:prstGeom prst="rect">
            <a:avLst/>
          </a:prstGeom>
        </p:spPr>
      </p:pic>
      <p:pic>
        <p:nvPicPr>
          <p:cNvPr id="62" name="Picture 61" descr="A picture containing transport, handcart&#10;&#10;Description automatically generated">
            <a:extLst>
              <a:ext uri="{FF2B5EF4-FFF2-40B4-BE49-F238E27FC236}">
                <a16:creationId xmlns:a16="http://schemas.microsoft.com/office/drawing/2014/main" id="{6D12CD10-42E3-113C-A007-0BEC69BEBCF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451" y="518711"/>
            <a:ext cx="1183698" cy="646938"/>
          </a:xfrm>
          <a:prstGeom prst="rect">
            <a:avLst/>
          </a:prstGeom>
        </p:spPr>
      </p:pic>
      <p:pic>
        <p:nvPicPr>
          <p:cNvPr id="64" name="Picture 63" descr="Logo, icon&#10;&#10;Description automatically generated">
            <a:extLst>
              <a:ext uri="{FF2B5EF4-FFF2-40B4-BE49-F238E27FC236}">
                <a16:creationId xmlns:a16="http://schemas.microsoft.com/office/drawing/2014/main" id="{A6024D4F-8455-A262-8200-FD58D56020A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521" y="357229"/>
            <a:ext cx="834242" cy="834242"/>
          </a:xfrm>
          <a:prstGeom prst="rect">
            <a:avLst/>
          </a:prstGeom>
        </p:spPr>
      </p:pic>
      <p:pic>
        <p:nvPicPr>
          <p:cNvPr id="68" name="Picture 67" descr="Icon&#10;&#10;Description automatically generated">
            <a:extLst>
              <a:ext uri="{FF2B5EF4-FFF2-40B4-BE49-F238E27FC236}">
                <a16:creationId xmlns:a16="http://schemas.microsoft.com/office/drawing/2014/main" id="{03AA1E2D-4A76-484A-3ED7-BACD00A2357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654" y="294697"/>
            <a:ext cx="834243" cy="834243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BC35C95-CCFC-F804-B2DE-EA766DAED6D2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8577433" y="1816059"/>
            <a:ext cx="0" cy="380434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26973AC-B1E7-84AD-7ACF-F04ACA6E8C29}"/>
              </a:ext>
            </a:extLst>
          </p:cNvPr>
          <p:cNvCxnSpPr>
            <a:cxnSpLocks/>
          </p:cNvCxnSpPr>
          <p:nvPr/>
        </p:nvCxnSpPr>
        <p:spPr>
          <a:xfrm flipV="1">
            <a:off x="10844569" y="1816059"/>
            <a:ext cx="0" cy="368916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F047B2A7-3D7D-FB87-1691-A8BEB922C102}"/>
              </a:ext>
            </a:extLst>
          </p:cNvPr>
          <p:cNvCxnSpPr>
            <a:cxnSpLocks/>
            <a:endCxn id="76" idx="3"/>
          </p:cNvCxnSpPr>
          <p:nvPr/>
        </p:nvCxnSpPr>
        <p:spPr>
          <a:xfrm rot="10800000" flipV="1">
            <a:off x="5003737" y="2125472"/>
            <a:ext cx="3568022" cy="246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0F2D474-E55F-091F-8E73-9ACE43C07244}"/>
              </a:ext>
            </a:extLst>
          </p:cNvPr>
          <p:cNvSpPr/>
          <p:nvPr/>
        </p:nvSpPr>
        <p:spPr>
          <a:xfrm>
            <a:off x="3499095" y="1819438"/>
            <a:ext cx="1504642" cy="612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solidFill>
                  <a:sysClr val="windowText" lastClr="000000"/>
                </a:solidFill>
              </a:rPr>
              <a:t>Efficiency &amp;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3020448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1">
            <a:extLst>
              <a:ext uri="{FF2B5EF4-FFF2-40B4-BE49-F238E27FC236}">
                <a16:creationId xmlns:a16="http://schemas.microsoft.com/office/drawing/2014/main" id="{27BC3959-B21B-D710-1650-44E383B0D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479147"/>
              </p:ext>
            </p:extLst>
          </p:nvPr>
        </p:nvGraphicFramePr>
        <p:xfrm>
          <a:off x="596283" y="1674031"/>
          <a:ext cx="11211015" cy="4748815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560991">
                  <a:extLst>
                    <a:ext uri="{9D8B030D-6E8A-4147-A177-3AD203B41FA5}">
                      <a16:colId xmlns:a16="http://schemas.microsoft.com/office/drawing/2014/main" val="1206625937"/>
                    </a:ext>
                  </a:extLst>
                </a:gridCol>
                <a:gridCol w="2379215">
                  <a:extLst>
                    <a:ext uri="{9D8B030D-6E8A-4147-A177-3AD203B41FA5}">
                      <a16:colId xmlns:a16="http://schemas.microsoft.com/office/drawing/2014/main" val="258156717"/>
                    </a:ext>
                  </a:extLst>
                </a:gridCol>
                <a:gridCol w="2786403">
                  <a:extLst>
                    <a:ext uri="{9D8B030D-6E8A-4147-A177-3AD203B41FA5}">
                      <a16:colId xmlns:a16="http://schemas.microsoft.com/office/drawing/2014/main" val="4107142326"/>
                    </a:ext>
                  </a:extLst>
                </a:gridCol>
                <a:gridCol w="2242203">
                  <a:extLst>
                    <a:ext uri="{9D8B030D-6E8A-4147-A177-3AD203B41FA5}">
                      <a16:colId xmlns:a16="http://schemas.microsoft.com/office/drawing/2014/main" val="3687632417"/>
                    </a:ext>
                  </a:extLst>
                </a:gridCol>
                <a:gridCol w="2242203">
                  <a:extLst>
                    <a:ext uri="{9D8B030D-6E8A-4147-A177-3AD203B41FA5}">
                      <a16:colId xmlns:a16="http://schemas.microsoft.com/office/drawing/2014/main" val="904500676"/>
                    </a:ext>
                  </a:extLst>
                </a:gridCol>
              </a:tblGrid>
              <a:tr h="9497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21512"/>
                  </a:ext>
                </a:extLst>
              </a:tr>
              <a:tr h="9497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b="0" dirty="0">
                          <a:solidFill>
                            <a:sysClr val="windowText" lastClr="000000"/>
                          </a:solidFill>
                        </a:rPr>
                        <a:t>DCS Control Room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596363"/>
                  </a:ext>
                </a:extLst>
              </a:tr>
              <a:tr h="9497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b="0" dirty="0">
                          <a:solidFill>
                            <a:sysClr val="windowText" lastClr="000000"/>
                          </a:solidFill>
                          <a:effectLst/>
                        </a:rPr>
                        <a:t>APRIL KRC</a:t>
                      </a:r>
                      <a:endParaRPr lang="en-MY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341223"/>
                  </a:ext>
                </a:extLst>
              </a:tr>
              <a:tr h="949763">
                <a:tc>
                  <a:txBody>
                    <a:bodyPr/>
                    <a:lstStyle/>
                    <a:p>
                      <a:r>
                        <a:rPr lang="en-MY" b="0" dirty="0">
                          <a:solidFill>
                            <a:sysClr val="windowText" lastClr="000000"/>
                          </a:solidFill>
                        </a:rPr>
                        <a:t>SAP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26275"/>
                  </a:ext>
                </a:extLst>
              </a:tr>
              <a:tr h="9497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50773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7267FE4-CFA8-4E51-EA15-DD77E3807AD5}"/>
              </a:ext>
            </a:extLst>
          </p:cNvPr>
          <p:cNvSpPr/>
          <p:nvPr/>
        </p:nvSpPr>
        <p:spPr>
          <a:xfrm>
            <a:off x="2275949" y="1837378"/>
            <a:ext cx="1150514" cy="612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solidFill>
                  <a:sysClr val="windowText" lastClr="000000"/>
                </a:solidFill>
              </a:rPr>
              <a:t>Operation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C0A15E-1850-554E-F654-00697D8C65A8}"/>
              </a:ext>
            </a:extLst>
          </p:cNvPr>
          <p:cNvSpPr/>
          <p:nvPr/>
        </p:nvSpPr>
        <p:spPr>
          <a:xfrm>
            <a:off x="5276846" y="3742158"/>
            <a:ext cx="1310195" cy="612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b="0" i="0" dirty="0">
                <a:solidFill>
                  <a:sysClr val="windowText" lastClr="000000"/>
                </a:solidFill>
                <a:effectLst/>
                <a:cs typeface="Calibri" panose="020F0502020204030204" pitchFamily="34" charset="0"/>
              </a:rPr>
              <a:t>Undergo Maintenance</a:t>
            </a:r>
            <a:endParaRPr lang="en-MY" sz="1400" dirty="0">
              <a:solidFill>
                <a:sysClr val="windowText" lastClr="000000"/>
              </a:solidFill>
            </a:endParaRPr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980A45DB-3F2F-7CB6-0500-A89E4DC7C041}"/>
              </a:ext>
            </a:extLst>
          </p:cNvPr>
          <p:cNvSpPr/>
          <p:nvPr/>
        </p:nvSpPr>
        <p:spPr>
          <a:xfrm>
            <a:off x="6937160" y="4598066"/>
            <a:ext cx="1513642" cy="808435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200" dirty="0">
              <a:solidFill>
                <a:sysClr val="windowText" lastClr="0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C87563-E8E5-0027-EF23-A76A2ED88DAE}"/>
              </a:ext>
            </a:extLst>
          </p:cNvPr>
          <p:cNvSpPr txBox="1"/>
          <p:nvPr/>
        </p:nvSpPr>
        <p:spPr>
          <a:xfrm>
            <a:off x="6870575" y="4848393"/>
            <a:ext cx="1646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400" dirty="0"/>
              <a:t>Raise Order?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F1226EB-9508-0680-F969-EA01966CBD30}"/>
              </a:ext>
            </a:extLst>
          </p:cNvPr>
          <p:cNvSpPr/>
          <p:nvPr/>
        </p:nvSpPr>
        <p:spPr>
          <a:xfrm>
            <a:off x="3873930" y="2816440"/>
            <a:ext cx="1150514" cy="612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solidFill>
                  <a:sysClr val="windowText" lastClr="000000"/>
                </a:solidFill>
              </a:rPr>
              <a:t>Report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636B901-C458-5161-5420-C6F3F13E32A1}"/>
              </a:ext>
            </a:extLst>
          </p:cNvPr>
          <p:cNvSpPr/>
          <p:nvPr/>
        </p:nvSpPr>
        <p:spPr>
          <a:xfrm>
            <a:off x="9129948" y="4696003"/>
            <a:ext cx="1310195" cy="612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b="0" i="0" dirty="0">
                <a:solidFill>
                  <a:sysClr val="windowText" lastClr="000000"/>
                </a:solidFill>
                <a:effectLst/>
                <a:cs typeface="Calibri" panose="020F0502020204030204" pitchFamily="34" charset="0"/>
              </a:rPr>
              <a:t>LCA</a:t>
            </a:r>
            <a:endParaRPr lang="en-MY" sz="1400" dirty="0">
              <a:solidFill>
                <a:sysClr val="windowText" lastClr="00000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D28E8BE-EDC5-E6C1-8336-54212183836F}"/>
              </a:ext>
            </a:extLst>
          </p:cNvPr>
          <p:cNvSpPr/>
          <p:nvPr/>
        </p:nvSpPr>
        <p:spPr>
          <a:xfrm>
            <a:off x="7038882" y="5626052"/>
            <a:ext cx="1310195" cy="612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b="0" i="0" dirty="0">
                <a:solidFill>
                  <a:sysClr val="windowText" lastClr="000000"/>
                </a:solidFill>
                <a:effectLst/>
                <a:cs typeface="Calibri" panose="020F0502020204030204" pitchFamily="34" charset="0"/>
              </a:rPr>
              <a:t>Close Order</a:t>
            </a:r>
            <a:endParaRPr lang="en-MY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6BAD90B9-7CC2-E8B5-20C6-57655831249E}"/>
              </a:ext>
            </a:extLst>
          </p:cNvPr>
          <p:cNvCxnSpPr>
            <a:cxnSpLocks/>
            <a:stCxn id="8" idx="2"/>
            <a:endCxn id="33" idx="1"/>
          </p:cNvCxnSpPr>
          <p:nvPr/>
        </p:nvCxnSpPr>
        <p:spPr>
          <a:xfrm rot="16200000" flipH="1">
            <a:off x="3026177" y="2274967"/>
            <a:ext cx="672782" cy="1022724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6ECA5801-AE5B-87CD-26D3-53688E66D876}"/>
              </a:ext>
            </a:extLst>
          </p:cNvPr>
          <p:cNvCxnSpPr>
            <a:cxnSpLocks/>
            <a:stCxn id="33" idx="2"/>
            <a:endCxn id="10" idx="1"/>
          </p:cNvCxnSpPr>
          <p:nvPr/>
        </p:nvCxnSpPr>
        <p:spPr>
          <a:xfrm rot="16200000" flipH="1">
            <a:off x="4553297" y="3324889"/>
            <a:ext cx="619438" cy="827659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0AEA5A2-0A84-832A-6D7B-7DE84BD53BE2}"/>
              </a:ext>
            </a:extLst>
          </p:cNvPr>
          <p:cNvCxnSpPr>
            <a:cxnSpLocks/>
            <a:stCxn id="10" idx="2"/>
            <a:endCxn id="21" idx="1"/>
          </p:cNvCxnSpPr>
          <p:nvPr/>
        </p:nvCxnSpPr>
        <p:spPr>
          <a:xfrm rot="16200000" flipH="1">
            <a:off x="6077477" y="4209183"/>
            <a:ext cx="647565" cy="938631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EF301F5-784E-5183-6F69-E65E14F02174}"/>
              </a:ext>
            </a:extLst>
          </p:cNvPr>
          <p:cNvCxnSpPr>
            <a:cxnSpLocks/>
            <a:stCxn id="21" idx="3"/>
            <a:endCxn id="34" idx="1"/>
          </p:cNvCxnSpPr>
          <p:nvPr/>
        </p:nvCxnSpPr>
        <p:spPr>
          <a:xfrm>
            <a:off x="8517382" y="5002282"/>
            <a:ext cx="612566" cy="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D4B6DBE-C7E5-286D-D6BA-95DAB5B98B39}"/>
              </a:ext>
            </a:extLst>
          </p:cNvPr>
          <p:cNvCxnSpPr>
            <a:cxnSpLocks/>
            <a:stCxn id="20" idx="2"/>
            <a:endCxn id="35" idx="0"/>
          </p:cNvCxnSpPr>
          <p:nvPr/>
        </p:nvCxnSpPr>
        <p:spPr>
          <a:xfrm flipH="1">
            <a:off x="7693980" y="5406501"/>
            <a:ext cx="1" cy="21955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06B8138-1F9A-7F49-1E7C-70C61F2A7762}"/>
              </a:ext>
            </a:extLst>
          </p:cNvPr>
          <p:cNvSpPr txBox="1"/>
          <p:nvPr/>
        </p:nvSpPr>
        <p:spPr>
          <a:xfrm>
            <a:off x="8467818" y="4678498"/>
            <a:ext cx="711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400" dirty="0"/>
              <a:t>Yes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917E795-2FCC-09E1-1355-DA640E0C68E2}"/>
              </a:ext>
            </a:extLst>
          </p:cNvPr>
          <p:cNvSpPr txBox="1"/>
          <p:nvPr/>
        </p:nvSpPr>
        <p:spPr>
          <a:xfrm>
            <a:off x="7659945" y="5318275"/>
            <a:ext cx="711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400" dirty="0"/>
              <a:t>No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818F5B-2BDF-203A-DD3F-9664A4AEEC40}"/>
              </a:ext>
            </a:extLst>
          </p:cNvPr>
          <p:cNvSpPr txBox="1"/>
          <p:nvPr/>
        </p:nvSpPr>
        <p:spPr>
          <a:xfrm>
            <a:off x="9639175" y="1168111"/>
            <a:ext cx="239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Maintenance Engineer</a:t>
            </a:r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ADDD8618-DCFD-D1C7-D808-80135CA0907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654" y="294697"/>
            <a:ext cx="834243" cy="83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119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56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Zhi</dc:creator>
  <cp:lastModifiedBy>Jason Beh</cp:lastModifiedBy>
  <cp:revision>4</cp:revision>
  <dcterms:created xsi:type="dcterms:W3CDTF">2022-06-10T07:15:27Z</dcterms:created>
  <dcterms:modified xsi:type="dcterms:W3CDTF">2022-07-06T04:51:03Z</dcterms:modified>
</cp:coreProperties>
</file>