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9B95-1586-4F66-AE69-E0DBDF904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0308E-69A0-47CF-A24A-E0E92E080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FCB2-B867-4427-BDE5-B3D1FE31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3340-8BE1-404F-80BC-1AB8845F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4C77-6539-4919-8ECB-C84E658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331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CDA5-5CBC-44F1-BD09-7CC1F5F9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06216-B623-40E5-99F9-99FCF17B5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0C80-38BB-49D6-8652-D6BA9D82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C5D9-5D28-4AF0-8CD5-0F8E2CCE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3DD5-67C2-4EB7-85EA-3B8C15B5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636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632EF-BE99-49A0-8F8D-C00C2EDA5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ADBBF-FDCD-4756-8E28-C0CFE4CE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D19E-FE3C-4F75-B070-C1E7C262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F5E6-2820-4169-8371-6353AE6A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06F34-CF73-4E66-A4AC-A446ED37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191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1E4-67E4-4D5F-AB82-D8751F74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7D5E-AE5F-4DEF-B377-AAFF3165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D899-41BA-4289-BC2F-0C06D533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15B9-F6AA-4884-A260-FA8E77FF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B34F-C593-4115-9E7A-69591557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83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FE6D-A245-446D-A9E9-9451899B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1675-6001-4870-AFDF-5E34D780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E5AF-262A-49FE-993C-70F03B68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1C5F-BABF-4035-9442-014C8471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8133-F2FA-491D-B643-D2B94687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18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2F66-3F0D-4422-A7F8-D58C8567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7DCE-DDB8-4D5B-B546-8BC0CEC9E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75EE2-DA57-4A13-A0AE-1562815AD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6F2B-5FFE-4B2A-9191-8E9137D3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558EE-9A17-4BCE-80AD-BA8F0EA5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B1FCD-ACDF-45EF-B503-CAA36F20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82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4171-CA59-446D-82B7-3052F113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BA58-DF63-4743-A9BE-CC3D7C24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0B3D7-7462-4E2D-95AD-278327C4B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E2073-74EB-49C4-8CF4-633B04130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8D2F0-4ADE-4471-B69E-A0C4E28BF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6F052-361C-449F-BEBA-1C8731B1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CE79B-64BA-4617-8C58-D975A5D7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876E4-8C53-45A1-A28B-D7656DB5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966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C016-478A-4393-874A-E209E129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4DB93-5B28-4A4B-B17F-68CD32D8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56985-AC7B-4CDC-AC32-6B9AAB70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1C4D-9E64-479F-A01D-806CB9C7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09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0D8A5-FF53-42F3-A486-EE606BDE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9E859-175E-41C9-A85E-69824794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E8F84-1092-4740-9EEE-8FA0D49B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60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4E4A-2761-46FA-8C1E-76A21D62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A15E-6BE2-4495-83C0-6C58AE96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35118-53F5-4ED5-8983-2270FE9B4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30FC-C3E7-411B-9F89-F4FB17B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434B-A10A-42CB-A65A-AF7DEC83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9591-1D05-478B-BB00-752D8B83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729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DFF7-884A-4EC0-B5F2-4250E52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5DC33-590F-4EA4-89B6-666ABC969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4F462-FCDA-4ADA-988B-6C9373D9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64F44-B520-41C8-902B-59AB0446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DA2F-0822-4B65-8AC8-BF75A70B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997E-6CD3-4949-9F97-58F621F1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560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D4DE4-E1B2-4E14-BD2E-07562799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C4760-4F5C-4BFA-AB8C-00FBBAC6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C92D-2D58-4DF9-BAFD-DE24750F6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AE92-72B3-4E61-886F-0007263D3436}" type="datetimeFigureOut">
              <a:rPr lang="en-MY" smtClean="0"/>
              <a:t>23/5/2022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1C6A7-E519-4D0B-8049-B8FB723F9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06FB-3CB9-463F-8014-9F9913DDC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8D89-241B-4B48-8346-E98681E83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862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A09469-F3E9-40D3-BBA4-02C792EACCFC}"/>
              </a:ext>
            </a:extLst>
          </p:cNvPr>
          <p:cNvSpPr txBox="1"/>
          <p:nvPr/>
        </p:nvSpPr>
        <p:spPr>
          <a:xfrm>
            <a:off x="2086252" y="230819"/>
            <a:ext cx="78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Weighted Additive SQI (SQI-2)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0F24D58-8C34-E96A-8531-91BE32EE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96" y="600151"/>
            <a:ext cx="5765139" cy="5180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7D4C6-56A7-D30D-FDB7-3D9E4B2CFB3C}"/>
              </a:ext>
            </a:extLst>
          </p:cNvPr>
          <p:cNvSpPr txBox="1"/>
          <p:nvPr/>
        </p:nvSpPr>
        <p:spPr>
          <a:xfrm>
            <a:off x="570301" y="1095873"/>
            <a:ext cx="31739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b="1" dirty="0"/>
              <a:t>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/>
              <a:t>WSA </a:t>
            </a:r>
            <a:r>
              <a:rPr lang="en-MY" sz="1400" dirty="0"/>
              <a:t>– Water Stable Aggregates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/>
              <a:t>GMD</a:t>
            </a:r>
            <a:r>
              <a:rPr lang="en-MY" sz="1400" dirty="0"/>
              <a:t> – Geometric Mean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/>
              <a:t>AWC</a:t>
            </a:r>
            <a:r>
              <a:rPr lang="en-MY" sz="1400" dirty="0"/>
              <a:t> – Available Water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/>
              <a:t>BD</a:t>
            </a:r>
            <a:r>
              <a:rPr lang="en-MY" sz="1400" dirty="0"/>
              <a:t> – Bulk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/>
              <a:t>PR</a:t>
            </a:r>
            <a:r>
              <a:rPr lang="en-MY" sz="1400" dirty="0"/>
              <a:t> – Penetration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/>
              <a:t>EC </a:t>
            </a:r>
            <a:r>
              <a:rPr lang="en-MY" sz="1400" dirty="0"/>
              <a:t>– Electrical Conductivity</a:t>
            </a:r>
            <a:endParaRPr lang="en-MY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3566E-8B73-F2BD-646C-FFF313E94BA9}"/>
              </a:ext>
            </a:extLst>
          </p:cNvPr>
          <p:cNvSpPr txBox="1"/>
          <p:nvPr/>
        </p:nvSpPr>
        <p:spPr>
          <a:xfrm>
            <a:off x="3298938" y="5762127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/>
              <a:t>RDC</a:t>
            </a:r>
            <a:r>
              <a:rPr lang="en-MY" sz="1400" dirty="0"/>
              <a:t> – Root Development Capacity (BD, PR, WSA, GMD)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/>
              <a:t>WSC</a:t>
            </a:r>
            <a:r>
              <a:rPr lang="en-MY" sz="1400" dirty="0"/>
              <a:t> – Water Storage Capacity (AWC)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/>
              <a:t>NSC</a:t>
            </a:r>
            <a:r>
              <a:rPr lang="en-MY" sz="1400" dirty="0"/>
              <a:t> – Nutrient Supply Capacity (pH, EC, C-stock, N-stock)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/>
              <a:t>Weight1/2/3</a:t>
            </a:r>
            <a:r>
              <a:rPr lang="en-MY" sz="1400" dirty="0"/>
              <a:t> – numerical weights for each soil function (RDC, WSC, NSC)</a:t>
            </a:r>
          </a:p>
        </p:txBody>
      </p:sp>
    </p:spTree>
    <p:extLst>
      <p:ext uri="{BB962C8B-B14F-4D97-AF65-F5344CB8AC3E}">
        <p14:creationId xmlns:p14="http://schemas.microsoft.com/office/powerpoint/2010/main" val="236548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74C477F-10FB-4B4D-8204-80A43726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85" y="3246806"/>
            <a:ext cx="8528321" cy="2299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6B6DD2-0196-4746-82CD-EBF5A25D115F}"/>
              </a:ext>
            </a:extLst>
          </p:cNvPr>
          <p:cNvSpPr txBox="1"/>
          <p:nvPr/>
        </p:nvSpPr>
        <p:spPr>
          <a:xfrm>
            <a:off x="5918445" y="2571998"/>
            <a:ext cx="438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02020"/>
                </a:solidFill>
                <a:latin typeface="Helvetica" panose="020B0604020202020204" pitchFamily="34" charset="0"/>
              </a:rPr>
              <a:t>S</a:t>
            </a:r>
            <a:r>
              <a:rPr lang="en-US" sz="12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ub-weight values based on their importance under the particular soil functional property (Rank stated above)</a:t>
            </a:r>
            <a:endParaRPr lang="en-MY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9D3F76-F7D8-4F4E-A394-3E01135F6B6D}"/>
              </a:ext>
            </a:extLst>
          </p:cNvPr>
          <p:cNvCxnSpPr>
            <a:cxnSpLocks/>
          </p:cNvCxnSpPr>
          <p:nvPr/>
        </p:nvCxnSpPr>
        <p:spPr>
          <a:xfrm flipH="1">
            <a:off x="5484180" y="2802830"/>
            <a:ext cx="353627" cy="32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C7450B-8037-480D-920D-78F2B16F290E}"/>
              </a:ext>
            </a:extLst>
          </p:cNvPr>
          <p:cNvSpPr txBox="1"/>
          <p:nvPr/>
        </p:nvSpPr>
        <p:spPr>
          <a:xfrm>
            <a:off x="3048740" y="575967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Ideal soil would have SQI value of 1 for the highest quality soil and 0 for the severely degraded soil </a:t>
            </a:r>
            <a:endParaRPr lang="en-MY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40216-D7B7-5F5B-C2F1-9986D95BFAFE}"/>
              </a:ext>
            </a:extLst>
          </p:cNvPr>
          <p:cNvSpPr txBox="1"/>
          <p:nvPr/>
        </p:nvSpPr>
        <p:spPr>
          <a:xfrm>
            <a:off x="7365822" y="426092"/>
            <a:ext cx="2621902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u="sng" dirty="0"/>
              <a:t>Rank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BD, PR</a:t>
            </a:r>
          </a:p>
          <a:p>
            <a:pPr algn="ctr">
              <a:lnSpc>
                <a:spcPct val="200000"/>
              </a:lnSpc>
            </a:pPr>
            <a:r>
              <a:rPr lang="en-MY" dirty="0"/>
              <a:t>WSA, AWC, pH, EC</a:t>
            </a:r>
          </a:p>
          <a:p>
            <a:pPr algn="ctr">
              <a:lnSpc>
                <a:spcPct val="200000"/>
              </a:lnSpc>
            </a:pPr>
            <a:r>
              <a:rPr lang="en-MY" dirty="0"/>
              <a:t>GMD, C-Stock, N-Stock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533A2B-5D21-D166-8555-579798271764}"/>
              </a:ext>
            </a:extLst>
          </p:cNvPr>
          <p:cNvCxnSpPr/>
          <p:nvPr/>
        </p:nvCxnSpPr>
        <p:spPr>
          <a:xfrm>
            <a:off x="8676773" y="1222310"/>
            <a:ext cx="0" cy="242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F0C295-F28E-38CA-A2A9-F86B1A9875D3}"/>
              </a:ext>
            </a:extLst>
          </p:cNvPr>
          <p:cNvCxnSpPr/>
          <p:nvPr/>
        </p:nvCxnSpPr>
        <p:spPr>
          <a:xfrm>
            <a:off x="8676773" y="1719942"/>
            <a:ext cx="0" cy="242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2FE96D-F947-1732-317E-1216F0844A73}"/>
              </a:ext>
            </a:extLst>
          </p:cNvPr>
          <p:cNvCxnSpPr/>
          <p:nvPr/>
        </p:nvCxnSpPr>
        <p:spPr>
          <a:xfrm flipH="1">
            <a:off x="3065015" y="2767322"/>
            <a:ext cx="353627" cy="32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134E43-BCDC-3F62-1BB1-B47AAA8D5D9E}"/>
              </a:ext>
            </a:extLst>
          </p:cNvPr>
          <p:cNvSpPr txBox="1"/>
          <p:nvPr/>
        </p:nvSpPr>
        <p:spPr>
          <a:xfrm>
            <a:off x="3418642" y="2597844"/>
            <a:ext cx="15824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02020"/>
                </a:solidFill>
                <a:latin typeface="Helvetica" panose="020B0604020202020204" pitchFamily="34" charset="0"/>
              </a:rPr>
              <a:t>Weight is fixed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293277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B01D3A-3CF9-4DD7-8589-A109281E9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30966"/>
              </p:ext>
            </p:extLst>
          </p:nvPr>
        </p:nvGraphicFramePr>
        <p:xfrm>
          <a:off x="2032000" y="1673744"/>
          <a:ext cx="8128000" cy="2570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115431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662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SQI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Evaluate soil quality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SQI 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Evaluate soil quality with high performance with more soil parameters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3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SQI 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Best method for long-term scenario, </a:t>
                      </a:r>
                      <a:r>
                        <a:rPr lang="en-US" dirty="0"/>
                        <a:t>relative higher correlations with crop yield and lower number of indicator selection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584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702D66-C923-451E-9300-08D937EE5A36}"/>
              </a:ext>
            </a:extLst>
          </p:cNvPr>
          <p:cNvSpPr txBox="1"/>
          <p:nvPr/>
        </p:nvSpPr>
        <p:spPr>
          <a:xfrm>
            <a:off x="2757996" y="864717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Use Cases of SQI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285817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184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Zhi</dc:creator>
  <cp:lastModifiedBy>Wei Zhi</cp:lastModifiedBy>
  <cp:revision>11</cp:revision>
  <dcterms:created xsi:type="dcterms:W3CDTF">2022-04-28T03:47:04Z</dcterms:created>
  <dcterms:modified xsi:type="dcterms:W3CDTF">2022-05-22T20:03:46Z</dcterms:modified>
</cp:coreProperties>
</file>