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70" r:id="rId5"/>
    <p:sldId id="271" r:id="rId6"/>
    <p:sldId id="273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81853" autoAdjust="0"/>
  </p:normalViewPr>
  <p:slideViewPr>
    <p:cSldViewPr snapToGrid="0" showGuides="1">
      <p:cViewPr varScale="1">
        <p:scale>
          <a:sx n="116" d="100"/>
          <a:sy n="116" d="100"/>
        </p:scale>
        <p:origin x="660" y="96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72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XX.XX.18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State of OSS and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Jason Bock</a:t>
            </a:r>
          </a:p>
          <a:p>
            <a:r>
              <a:rPr lang="en-US" dirty="0"/>
              <a:t>Practice Lead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http://www.magenic.com</a:t>
            </a:r>
          </a:p>
          <a:p>
            <a:r>
              <a:rPr lang="en-US" dirty="0"/>
              <a:t>http://www.jasonbock.net</a:t>
            </a:r>
          </a:p>
          <a:p>
            <a:r>
              <a:rPr lang="en-US" dirty="0"/>
              <a:t>https://www.twitter.com/jasonbock</a:t>
            </a:r>
          </a:p>
          <a:p>
            <a:r>
              <a:rPr lang="en-US" dirty="0"/>
              <a:t>https://www.github.com/jasonbock</a:t>
            </a:r>
          </a:p>
          <a:p>
            <a:r>
              <a:rPr lang="en-US" dirty="0"/>
              <a:t>jasonb@magenic.com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</a:t>
            </a:r>
          </a:p>
        </p:txBody>
      </p:sp>
    </p:spTree>
    <p:extLst>
      <p:ext uri="{BB962C8B-B14F-4D97-AF65-F5344CB8AC3E}">
        <p14:creationId xmlns:p14="http://schemas.microsoft.com/office/powerpoint/2010/main" val="88961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 anchor="ctr" anchorCtr="0"/>
          <a:lstStyle/>
          <a:p>
            <a:pPr marL="68580" indent="0" algn="ctr">
              <a:buNone/>
            </a:pPr>
            <a:r>
              <a:rPr lang="en-US" sz="3800" dirty="0"/>
              <a:t>https://github.com/JasonBock/StateOfOSSInDotNet</a:t>
            </a:r>
          </a:p>
          <a:p>
            <a:pPr marL="68580" indent="0" algn="ctr">
              <a:buNone/>
            </a:pPr>
            <a:endParaRPr lang="en-US" sz="3800" dirty="0"/>
          </a:p>
          <a:p>
            <a:pPr marL="68580" indent="0" algn="ctr">
              <a:buNone/>
            </a:pPr>
            <a:r>
              <a:rPr lang="en-US" sz="3800" dirty="0"/>
              <a:t>https://github.com/JasonBock/Presentations/blob/master/The%20State%20of%20OSS%20and%20.NET.pptx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302641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Trends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703007" y="2090057"/>
            <a:ext cx="9360527" cy="36320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Arial" pitchFamily="34" charset="0"/>
              <a:buNone/>
            </a:pPr>
            <a:r>
              <a:rPr lang="en-US" sz="2800" dirty="0">
                <a:latin typeface="+mn-lt"/>
              </a:rPr>
              <a:t>Remember…</a:t>
            </a:r>
          </a:p>
          <a:p>
            <a:pPr marL="68580" indent="0" algn="ctr">
              <a:buNone/>
            </a:pPr>
            <a:r>
              <a:rPr lang="en-US" sz="2800" dirty="0">
                <a:latin typeface="+mn-lt"/>
              </a:rPr>
              <a:t>https://github.com/JasonBock/StateOfOSSInDotNet</a:t>
            </a:r>
          </a:p>
          <a:p>
            <a:pPr marL="68580" indent="0" algn="ctr">
              <a:buNone/>
            </a:pPr>
            <a:endParaRPr lang="en-US" sz="2800" dirty="0">
              <a:latin typeface="+mn-lt"/>
            </a:endParaRPr>
          </a:p>
          <a:p>
            <a:pPr marL="68580" indent="0" algn="ctr">
              <a:buNone/>
            </a:pPr>
            <a:r>
              <a:rPr lang="en-US" sz="2800" dirty="0">
                <a:latin typeface="+mn-lt"/>
              </a:rPr>
              <a:t>https://github.com/JasonBock/Presentations/blob/master/The%20State%20of%20OSS%20and%20.NET.pptx</a:t>
            </a:r>
          </a:p>
        </p:txBody>
      </p:sp>
    </p:spTree>
    <p:extLst>
      <p:ext uri="{BB962C8B-B14F-4D97-AF65-F5344CB8AC3E}">
        <p14:creationId xmlns:p14="http://schemas.microsoft.com/office/powerpoint/2010/main" val="184987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State of OSS and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Jason Bock</a:t>
            </a:r>
          </a:p>
          <a:p>
            <a:r>
              <a:rPr lang="en-US" dirty="0"/>
              <a:t>Practice Lead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36900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010418" id="{FD514EA2-D8BF-1745-B545-7CA5720180D6}" vid="{3BCCA1D8-FBB2-C345-8A21-8D90A811E6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bb8fe93aa668ed2e9af0b4a91588e96f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9ccf4b7a71e6b6cf55d0a74afbac0ca8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default="Case Study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3A91F-3324-4EE4-8BF2-C3B78E1D167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0d6b4bb-fd12-4740-8884-687737dcca9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ECF4A-C03F-4D49-9C40-03179AA892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PPT_Master_010418</Template>
  <TotalTime>5</TotalTime>
  <Words>147</Words>
  <Application>Microsoft Office PowerPoint</Application>
  <PresentationFormat>Widescreen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Dotum</vt:lpstr>
      <vt:lpstr>Arial</vt:lpstr>
      <vt:lpstr>Arial Black</vt:lpstr>
      <vt:lpstr>Calibri</vt:lpstr>
      <vt:lpstr>Cordia New</vt:lpstr>
      <vt:lpstr>Franklin Gothic Book</vt:lpstr>
      <vt:lpstr>Franklin Gothic Medium Cond</vt:lpstr>
      <vt:lpstr>Wingdings</vt:lpstr>
      <vt:lpstr>MGNC_PPT_FINAL</vt:lpstr>
      <vt:lpstr>The State of OSS and .NET</vt:lpstr>
      <vt:lpstr>Personal Info</vt:lpstr>
      <vt:lpstr>Downloads</vt:lpstr>
      <vt:lpstr>Overview </vt:lpstr>
      <vt:lpstr>The State of OSS and 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Bock</dc:creator>
  <cp:lastModifiedBy>Jason Bock</cp:lastModifiedBy>
  <cp:revision>6</cp:revision>
  <dcterms:created xsi:type="dcterms:W3CDTF">2018-02-12T02:51:15Z</dcterms:created>
  <dcterms:modified xsi:type="dcterms:W3CDTF">2018-06-09T14:08:41Z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