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300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13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-9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7900A-5984-4627-90CC-DA4A16B17B42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31FE-F148-41F2-AA91-6C6E1601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why </a:t>
            </a:r>
            <a:r>
              <a:rPr lang="en-US" dirty="0" err="1"/>
              <a:t>gRPC</a:t>
            </a:r>
            <a:r>
              <a:rPr lang="en-US" dirty="0"/>
              <a:t>? What is so interesting about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5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gRPC</a:t>
            </a:r>
            <a:r>
              <a:rPr lang="en-US" dirty="0"/>
              <a:t> for .NET Examples - https://github.com/grpc/grpc-dotnet/tree/master/examples</a:t>
            </a:r>
          </a:p>
          <a:p>
            <a:r>
              <a:rPr lang="en-US" dirty="0"/>
              <a:t>A new experiment: Call .NET </a:t>
            </a:r>
            <a:r>
              <a:rPr lang="en-US" dirty="0" err="1"/>
              <a:t>gRPC</a:t>
            </a:r>
            <a:r>
              <a:rPr lang="en-US" dirty="0"/>
              <a:t> services from the browser with </a:t>
            </a:r>
            <a:r>
              <a:rPr lang="en-US" dirty="0" err="1"/>
              <a:t>gRPC</a:t>
            </a:r>
            <a:r>
              <a:rPr lang="en-US" dirty="0"/>
              <a:t>-Web - https://devblogs.microsoft.com/aspnet/grpc-web-experiment/</a:t>
            </a:r>
          </a:p>
          <a:p>
            <a:r>
              <a:rPr lang="en-US" dirty="0"/>
              <a:t>Implementing State in .NET Core </a:t>
            </a:r>
            <a:r>
              <a:rPr lang="en-US" dirty="0" err="1"/>
              <a:t>gRPC</a:t>
            </a:r>
            <a:r>
              <a:rPr lang="en-US" dirty="0"/>
              <a:t> Messages with </a:t>
            </a:r>
            <a:r>
              <a:rPr lang="en-US" dirty="0" err="1"/>
              <a:t>oneof</a:t>
            </a:r>
            <a:r>
              <a:rPr lang="en-US" dirty="0"/>
              <a:t> - https://visualstudiomagazine.com/articles/2020/01/13/state-in-grpc.aspx</a:t>
            </a:r>
          </a:p>
          <a:p>
            <a:r>
              <a:rPr lang="en-US" dirty="0"/>
              <a:t>Building Microservices with </a:t>
            </a:r>
            <a:r>
              <a:rPr lang="en-US" dirty="0" err="1"/>
              <a:t>gRPC</a:t>
            </a:r>
            <a:r>
              <a:rPr lang="en-US" dirty="0"/>
              <a:t> and .NET - https://channel9.msdn.com/Shows/The-Cloud-Native-Show/Building-Microservices-with-gRPC-and-NET</a:t>
            </a:r>
          </a:p>
          <a:p>
            <a:r>
              <a:rPr lang="en-US" dirty="0"/>
              <a:t>.NET Core: Writing Really Obvious Code with Enumerated Values in </a:t>
            </a:r>
            <a:r>
              <a:rPr lang="en-US" dirty="0" err="1"/>
              <a:t>gRPC</a:t>
            </a:r>
            <a:r>
              <a:rPr lang="en-US" dirty="0"/>
              <a:t> Web Services - https://visualstudiomagazine.com/articles/2020/01/08/grpc-enumerated-values.aspx</a:t>
            </a:r>
          </a:p>
          <a:p>
            <a:r>
              <a:rPr lang="en-US" dirty="0"/>
              <a:t>Versioning </a:t>
            </a:r>
            <a:r>
              <a:rPr lang="en-US" dirty="0" err="1"/>
              <a:t>gRPC</a:t>
            </a:r>
            <a:r>
              <a:rPr lang="en-US" dirty="0"/>
              <a:t> services - https://docs.microsoft.com/en-us/aspnet/core/grpc/versioning</a:t>
            </a:r>
          </a:p>
          <a:p>
            <a:r>
              <a:rPr lang="en-US" dirty="0"/>
              <a:t>How to Design Messages for </a:t>
            </a:r>
            <a:r>
              <a:rPr lang="en-US" dirty="0" err="1"/>
              <a:t>gRPC</a:t>
            </a:r>
            <a:r>
              <a:rPr lang="en-US" dirty="0"/>
              <a:t> Services in .NET Core - https://visualstudiomagazine.com/articles/2020/01/06/defining-grpc-messages.aspx</a:t>
            </a:r>
          </a:p>
          <a:p>
            <a:r>
              <a:rPr lang="en-US" dirty="0" err="1"/>
              <a:t>gRPC</a:t>
            </a:r>
            <a:r>
              <a:rPr lang="en-US" dirty="0"/>
              <a:t> as a Replacement for WCF - https://www.codemag.com/article/1911102</a:t>
            </a:r>
          </a:p>
          <a:p>
            <a:r>
              <a:rPr lang="en-US" dirty="0"/>
              <a:t>Writing the Code for a </a:t>
            </a:r>
            <a:r>
              <a:rPr lang="en-US" dirty="0" err="1"/>
              <a:t>gRPC</a:t>
            </a:r>
            <a:r>
              <a:rPr lang="en-US" dirty="0"/>
              <a:t> Service and Client in ASP.NET Core 3.0 - https://visualstudiomagazine.com/articles/2019/10/03/writing-grpc-service.aspx</a:t>
            </a:r>
          </a:p>
          <a:p>
            <a:r>
              <a:rPr lang="en-US" dirty="0"/>
              <a:t>.NET Core ❤ </a:t>
            </a:r>
            <a:r>
              <a:rPr lang="en-US" dirty="0" err="1"/>
              <a:t>gRPC</a:t>
            </a:r>
            <a:r>
              <a:rPr lang="en-US" dirty="0"/>
              <a:t> - https://grpc.io/blog/grpc-on-dotnetcore/</a:t>
            </a:r>
          </a:p>
          <a:p>
            <a:r>
              <a:rPr lang="en-US" dirty="0" err="1"/>
              <a:t>gRPC</a:t>
            </a:r>
            <a:r>
              <a:rPr lang="en-US" dirty="0"/>
              <a:t> for WCF Developers - https://github.com/dotnet/docs/tree/master/docs/architecture/grpc-for-wcf-developers</a:t>
            </a:r>
          </a:p>
          <a:p>
            <a:r>
              <a:rPr lang="en-US" dirty="0" err="1"/>
              <a:t>gRPC</a:t>
            </a:r>
            <a:r>
              <a:rPr lang="en-US" dirty="0"/>
              <a:t> and C# 8 Async stream  - https://laurentkempe.com/2019/09/18/gRPC-and-csharp-8-Async-stream/</a:t>
            </a:r>
          </a:p>
          <a:p>
            <a:r>
              <a:rPr lang="en-US" dirty="0"/>
              <a:t>Authentication and authorization in </a:t>
            </a:r>
            <a:r>
              <a:rPr lang="en-US" dirty="0" err="1"/>
              <a:t>gRPC</a:t>
            </a:r>
            <a:r>
              <a:rPr lang="en-US" dirty="0"/>
              <a:t> for ASP.NET Core - https://docs.microsoft.com/en-us/aspnet/core/grpc/authn-and-authz?view=aspnetcore-3.0</a:t>
            </a:r>
          </a:p>
          <a:p>
            <a:r>
              <a:rPr lang="en-US" dirty="0"/>
              <a:t>Talking between services with </a:t>
            </a:r>
            <a:r>
              <a:rPr lang="en-US" dirty="0" err="1"/>
              <a:t>gRPC</a:t>
            </a:r>
            <a:r>
              <a:rPr lang="en-US" dirty="0"/>
              <a:t>, and other tricks - Marc </a:t>
            </a:r>
            <a:r>
              <a:rPr lang="en-US" dirty="0" err="1"/>
              <a:t>Gravell</a:t>
            </a:r>
            <a:r>
              <a:rPr lang="en-US" dirty="0"/>
              <a:t> - https://www.youtube.com/watch?v=W-bULzA0ki8</a:t>
            </a:r>
          </a:p>
          <a:p>
            <a:r>
              <a:rPr lang="en-US" dirty="0"/>
              <a:t>C# Quick Start - https://grpc.io/docs/quickstart/csharp/</a:t>
            </a:r>
          </a:p>
          <a:p>
            <a:r>
              <a:rPr lang="en-US" dirty="0" err="1"/>
              <a:t>gRPC</a:t>
            </a:r>
            <a:r>
              <a:rPr lang="en-US" dirty="0"/>
              <a:t> Basics - C# - https://grpc.io/docs/tutorials/basic/csharp/</a:t>
            </a:r>
          </a:p>
          <a:p>
            <a:r>
              <a:rPr lang="en-US" dirty="0"/>
              <a:t>Tutorial: Create a </a:t>
            </a:r>
            <a:r>
              <a:rPr lang="en-US" dirty="0" err="1"/>
              <a:t>gRPC</a:t>
            </a:r>
            <a:r>
              <a:rPr lang="en-US" dirty="0"/>
              <a:t> client and server in ASP.NET Core - https://docs.microsoft.com/en-us/aspnet/core/tutorials/grpc/grpc-start</a:t>
            </a:r>
          </a:p>
          <a:p>
            <a:r>
              <a:rPr lang="en-US" dirty="0" err="1"/>
              <a:t>gRPC</a:t>
            </a:r>
            <a:r>
              <a:rPr lang="en-US" dirty="0"/>
              <a:t> services with C# - https://docs.microsoft.com/en-us/aspnet/core/grpc/basics?view=aspnetcore-3.0</a:t>
            </a:r>
          </a:p>
          <a:p>
            <a:r>
              <a:rPr lang="en-US" dirty="0" err="1"/>
              <a:t>UnWCF</a:t>
            </a:r>
            <a:r>
              <a:rPr lang="en-US" dirty="0"/>
              <a:t>: Moving on from Windows Communication Foundation - https://unwcf.com/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6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elevator pitch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4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4 points. Also, from the FAQ:</a:t>
            </a:r>
          </a:p>
          <a:p>
            <a:endParaRPr lang="en-US" dirty="0"/>
          </a:p>
          <a:p>
            <a:r>
              <a:rPr lang="en-US" dirty="0"/>
              <a:t>Low latency, highly scalable, distributed systems.</a:t>
            </a:r>
          </a:p>
          <a:p>
            <a:r>
              <a:rPr lang="en-US" dirty="0"/>
              <a:t>Developing mobile clients which are communicating to a cloud server.</a:t>
            </a:r>
          </a:p>
          <a:p>
            <a:r>
              <a:rPr lang="en-US" dirty="0"/>
              <a:t>Designing a new protocol that needs to be accurate, efficient and language independent.</a:t>
            </a:r>
          </a:p>
          <a:p>
            <a:r>
              <a:rPr lang="en-US" dirty="0"/>
              <a:t>Layered design to enable extension </a:t>
            </a:r>
            <a:r>
              <a:rPr lang="en-US" dirty="0" err="1"/>
              <a:t>eg.</a:t>
            </a:r>
            <a:r>
              <a:rPr lang="en-US" dirty="0"/>
              <a:t> authentication, load balancing, logging and monitoring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buffers, or </a:t>
            </a:r>
            <a:r>
              <a:rPr lang="en-US" dirty="0" err="1"/>
              <a:t>protobuf</a:t>
            </a:r>
            <a:r>
              <a:rPr lang="en-US" dirty="0"/>
              <a:t>, are what you use to defines messages in contracts.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buffers, or </a:t>
            </a:r>
            <a:r>
              <a:rPr lang="en-US" dirty="0" err="1"/>
              <a:t>protobuf</a:t>
            </a:r>
            <a:r>
              <a:rPr lang="en-US" dirty="0"/>
              <a:t>, are what you use to defines messages in contracts.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5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a whole bunch of documentation on the proto3, which is the current versioned specification.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6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the acronym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the acronym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79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you’re currently doing WCF, you must decide on what to do in the future. Either move to </a:t>
            </a:r>
            <a:r>
              <a:rPr lang="en-US" dirty="0" err="1"/>
              <a:t>gRPC</a:t>
            </a:r>
            <a:r>
              <a:rPr lang="en-US" dirty="0"/>
              <a:t> (or REST/HTTPS), stay on WCF + .NET Framework, or consider other options, like </a:t>
            </a:r>
            <a:r>
              <a:rPr lang="en-US" dirty="0" err="1"/>
              <a:t>CoreWCF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031FE-F148-41F2-AA91-6C6E1601A8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8441-1FF1-47FB-878A-040B29EE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B91FC-1DE4-4D87-B7D2-0A0D3A2E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3192-8979-4AD2-8D5D-75705865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1E92-47E4-4241-BBC3-9098D512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D5FE-3F7F-45C9-B7FF-E242949F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DC7-3400-43DC-894A-05C44BAA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AD49-CE53-43D8-B5DA-D963F4407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A87A4-8D7F-42AA-89AB-9889CA96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A6C0-242A-4110-98C6-E7BD92DA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C66A-E38D-40A5-BF12-97A984A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9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AA640-7A9A-4537-981A-AA0F84198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F7D6F-053E-4453-B16F-FEB59AA5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CC8BF-41D5-4C87-AD68-B7DC3B2E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E28C1-4E05-45F5-8DC0-6129C28A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A298-6747-4E84-8C49-26020897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FC40-8C8E-4CD5-8CEC-8FC5856E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6AFB-EB0D-4266-AC2F-B7CA0225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D626-284A-463A-97E3-CF8EF93C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239A-0202-4197-8BCD-0F6F3B1B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32B5-0C2F-445A-8657-984FD0FE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FF13-BB9C-4EC2-895B-A167BDBD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2BB3D-8325-4020-AB88-A3E9672E5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5F54F-564A-47D3-8B85-B5C4243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3131-A06A-40FB-A003-5C292D0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BB451-8661-42D6-812C-CC724074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45D7-0577-4ECC-AE1A-B9D0467A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D2DC-A330-4C30-9AC9-F0D43808A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711A-AE9E-4551-AD8D-EF1F62993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2060-7CD5-4430-ABA8-01C736E0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EC48-DBC9-41F2-AD46-58AE1131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7EC6-EA09-4B97-98D6-E0260F13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4A50-C086-4018-8546-1554DA1A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C149-A5CB-4EA2-858E-EA3123C4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15C8-52C6-4046-A979-1C49A149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89A43-F90C-4DF5-BDD3-62243006E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82FF-DD31-45BE-8B53-1F1E0A632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027C6-B1DC-4BE4-B486-1AAA7AFA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C927D-89CD-4149-AE32-7D6B3FE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B8AA9-C276-408B-92E4-D305C5AD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BC6D-31C4-45C7-A202-213B171A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171BE-F14A-4733-89AA-09CEDE2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4FE29-F75D-4A78-B038-A4BCD137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D667C-AE37-445C-90E8-62DABF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2C655-BBC8-4EEC-8240-945B8013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A0ED1-C850-4409-A0D1-A145206F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49C4-0B59-4A18-9BF4-2D22BF7C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B938-FCC5-478A-8EC0-F0653FC0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D93F-2F4D-472E-8B38-267CAC71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A3EEC-1029-4838-AA25-A8994358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281F2-0E24-4A0D-B7E3-AD40C9DF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842E-423B-485B-8BFC-0D1C13C8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1804-2BF4-4783-8752-DCB75E9E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5F4D-7C9F-43C8-8DB3-FC05094B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C9279-1332-4BFB-8925-2DAB64348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C1CA-DB00-47F7-8298-94D136B7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BC-EEB1-4AD5-80FB-453C405B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497B8-C233-4CB1-A4F5-4C36C291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F6B85-2993-4F01-85A4-4AD40FEF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BD32F-CD76-4045-B723-C0FF0437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176F-01FD-4E02-8C70-70DBCA3D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72DC8-D291-4AFC-9DD6-8BCBE57C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33C8-8A6A-49A2-8949-28E9F813AC6F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F478-58DD-43BC-A62D-73AECE4A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9D28-91BC-4C04-B1A4-F19BC4562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E45DA-37E0-4DEF-A6F5-3567A4B3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7BB-29CD-4CFA-B113-158C39859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0956-CF51-4575-8465-AA5B3F86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</p:txBody>
      </p:sp>
    </p:spTree>
    <p:extLst>
      <p:ext uri="{BB962C8B-B14F-4D97-AF65-F5344CB8AC3E}">
        <p14:creationId xmlns:p14="http://schemas.microsoft.com/office/powerpoint/2010/main" val="186104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https://developers.google.com/protocol-buffers/docs/proto3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2F948-DA0F-4DC0-A5A3-6561E058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9" y="1477899"/>
            <a:ext cx="8562101" cy="46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8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https://grpc.io/faq/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E4E8A-D1FE-412B-8FCA-4B713457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423" y="2598395"/>
            <a:ext cx="7807153" cy="21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2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So let’s see how you can use </a:t>
            </a:r>
            <a:r>
              <a:rPr lang="en-US" sz="1200" dirty="0" err="1">
                <a:latin typeface="+mj-lt"/>
                <a:cs typeface="Calibri" pitchFamily="34" charset="0"/>
              </a:rPr>
              <a:t>gRPC</a:t>
            </a:r>
            <a:r>
              <a:rPr lang="en-US" sz="1200" dirty="0">
                <a:latin typeface="+mj-lt"/>
                <a:cs typeface="Calibri" pitchFamily="34" charset="0"/>
              </a:rPr>
              <a:t> in .NET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E6063-7F27-4F48-8715-C59F9B42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052" y="2878145"/>
            <a:ext cx="4142278" cy="1718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D3DAE-5549-4DC9-9C64-C66E5759ADBA}"/>
              </a:ext>
            </a:extLst>
          </p:cNvPr>
          <p:cNvSpPr txBox="1"/>
          <p:nvPr/>
        </p:nvSpPr>
        <p:spPr>
          <a:xfrm>
            <a:off x="5621977" y="2501234"/>
            <a:ext cx="12407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EB155-8E59-47FE-AF2F-C0D2B332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705" y="2875795"/>
            <a:ext cx="4048659" cy="17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4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E4AE-275A-4331-8AF0-F7D5FFB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</a:t>
            </a:r>
            <a:r>
              <a:rPr lang="en-US" dirty="0" err="1"/>
              <a:t>gRPC</a:t>
            </a:r>
            <a:r>
              <a:rPr lang="en-US" dirty="0"/>
              <a:t> in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54C5-B5C3-411B-B6E2-5C6558CB6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3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https://github.com/CoreWCF/CoreWCF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16FF-69FA-4A3E-AF99-F9A693C0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9" y="2088231"/>
            <a:ext cx="11568922" cy="26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D7BB-29CD-4CFA-B113-158C39859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0956-CF51-4575-8465-AA5B3F867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</p:txBody>
      </p:sp>
    </p:spTree>
    <p:extLst>
      <p:ext uri="{BB962C8B-B14F-4D97-AF65-F5344CB8AC3E}">
        <p14:creationId xmlns:p14="http://schemas.microsoft.com/office/powerpoint/2010/main" val="30255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E48-A016-40A3-9CF2-752FD8E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CAC5-D82C-4212-910D-3A0A44EB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http://www.jasonbock.net</a:t>
            </a:r>
          </a:p>
          <a:p>
            <a:r>
              <a:rPr lang="en-US" dirty="0"/>
              <a:t>https://www.twitter.com/jasonbock</a:t>
            </a:r>
          </a:p>
          <a:p>
            <a:r>
              <a:rPr lang="en-US" dirty="0"/>
              <a:t>https://www.github.com/jasonbock</a:t>
            </a:r>
          </a:p>
          <a:p>
            <a:r>
              <a:rPr lang="en-US" dirty="0"/>
              <a:t>jason.r.bock@outlook.com</a:t>
            </a:r>
          </a:p>
        </p:txBody>
      </p:sp>
    </p:spTree>
    <p:extLst>
      <p:ext uri="{BB962C8B-B14F-4D97-AF65-F5344CB8AC3E}">
        <p14:creationId xmlns:p14="http://schemas.microsoft.com/office/powerpoint/2010/main" val="117187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E48-A016-40A3-9CF2-752FD8E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9E132E5-7EC1-4996-9538-3D3118E3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1592868"/>
            <a:ext cx="11430000" cy="4810845"/>
          </a:xfrm>
        </p:spPr>
        <p:txBody>
          <a:bodyPr anchor="ctr" anchorCtr="0"/>
          <a:lstStyle/>
          <a:p>
            <a:pPr marL="68580" indent="0" algn="ctr">
              <a:buNone/>
            </a:pPr>
            <a:r>
              <a:rPr lang="en-US" sz="2400" dirty="0"/>
              <a:t>https://github.com/JasonBock/WhatsNewInNETCore3</a:t>
            </a:r>
          </a:p>
        </p:txBody>
      </p:sp>
    </p:spTree>
    <p:extLst>
      <p:ext uri="{BB962C8B-B14F-4D97-AF65-F5344CB8AC3E}">
        <p14:creationId xmlns:p14="http://schemas.microsoft.com/office/powerpoint/2010/main" val="337282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E48-A016-40A3-9CF2-752FD8E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CAC5-D82C-4212-910D-3A0A44EB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Demos</a:t>
            </a:r>
          </a:p>
          <a:p>
            <a:r>
              <a:rPr lang="en-US" dirty="0"/>
              <a:t>WCF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BCDCA-2107-4E8B-88C2-5B1AA2C9D02E}"/>
              </a:ext>
            </a:extLst>
          </p:cNvPr>
          <p:cNvSpPr txBox="1"/>
          <p:nvPr/>
        </p:nvSpPr>
        <p:spPr>
          <a:xfrm>
            <a:off x="4436457" y="5111571"/>
            <a:ext cx="6917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Remember...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https://github.com/JasonBock/WhatsNewInNETCore3</a:t>
            </a:r>
          </a:p>
        </p:txBody>
      </p:sp>
    </p:spTree>
    <p:extLst>
      <p:ext uri="{BB962C8B-B14F-4D97-AF65-F5344CB8AC3E}">
        <p14:creationId xmlns:p14="http://schemas.microsoft.com/office/powerpoint/2010/main" val="169452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http://www.security-faqs.com/wp-content/uploads/2010/02/why-buy-antivirus.jpg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202E1FF-6441-43DA-AEC0-BDC31A46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3" y="1509708"/>
            <a:ext cx="7243473" cy="463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7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https://grpc.io/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B785B-7F39-4DA7-98E8-09033210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" y="2367943"/>
            <a:ext cx="12092391" cy="21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9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https://grpc.io/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C56F1-864E-4162-A3A4-A7F04713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" y="1949077"/>
            <a:ext cx="12175904" cy="385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https://developers.google.com/protocol-buffers/docs/overview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50D64-F9E0-4481-AEB1-872A446C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7" y="2682050"/>
            <a:ext cx="11480485" cy="22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4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2E91-AB3B-4671-86E3-FF729A50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F3EF86-9C16-49BC-BDAF-70BB81AA09CF}"/>
              </a:ext>
            </a:extLst>
          </p:cNvPr>
          <p:cNvSpPr/>
          <p:nvPr/>
        </p:nvSpPr>
        <p:spPr>
          <a:xfrm>
            <a:off x="-1" y="6276894"/>
            <a:ext cx="12192001" cy="45360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r"/>
            <a:r>
              <a:rPr lang="en-US" sz="1200" dirty="0">
                <a:latin typeface="+mj-lt"/>
                <a:cs typeface="Calibri" pitchFamily="34" charset="0"/>
              </a:rPr>
              <a:t>https://developers.google.com/protocol-buffers/docs/overview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07B4B-64B7-4FC6-9343-69F07F03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89" y="1307197"/>
            <a:ext cx="5661019" cy="496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817</Words>
  <Application>Microsoft Office PowerPoint</Application>
  <PresentationFormat>Widescreen</PresentationFormat>
  <Paragraphs>82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gRPC</vt:lpstr>
      <vt:lpstr>Personal Info</vt:lpstr>
      <vt:lpstr>Downloads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Demo: Using gRPC in .NET</vt:lpstr>
      <vt:lpstr>WCF</vt:lpstr>
      <vt:lpstr>Getting gRPC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Code in .NET</dc:title>
  <dc:creator>Jason Bock</dc:creator>
  <cp:lastModifiedBy>Jason Bock</cp:lastModifiedBy>
  <cp:revision>31</cp:revision>
  <dcterms:created xsi:type="dcterms:W3CDTF">2020-06-05T19:52:21Z</dcterms:created>
  <dcterms:modified xsi:type="dcterms:W3CDTF">2020-06-06T01:44:19Z</dcterms:modified>
</cp:coreProperties>
</file>